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sldIdLst>
    <p:sldId id="628" r:id="rId2"/>
    <p:sldId id="775" r:id="rId3"/>
    <p:sldId id="884" r:id="rId4"/>
    <p:sldId id="885" r:id="rId5"/>
    <p:sldId id="887" r:id="rId6"/>
    <p:sldId id="883" r:id="rId7"/>
    <p:sldId id="859" r:id="rId8"/>
    <p:sldId id="879" r:id="rId9"/>
    <p:sldId id="880" r:id="rId10"/>
    <p:sldId id="886" r:id="rId11"/>
    <p:sldId id="881" r:id="rId12"/>
    <p:sldId id="888" r:id="rId13"/>
    <p:sldId id="889" r:id="rId14"/>
    <p:sldId id="877" r:id="rId15"/>
    <p:sldId id="842" r:id="rId16"/>
  </p:sldIdLst>
  <p:sldSz cx="10058400" cy="7040563"/>
  <p:notesSz cx="6858000" cy="9144000"/>
  <p:custDataLst>
    <p:tags r:id="rId18"/>
  </p:custDataLst>
  <p:defaultTextStyle>
    <a:defPPr>
      <a:defRPr lang="en-US"/>
    </a:defPPr>
    <a:lvl1pPr marL="0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1pPr>
    <a:lvl2pPr marL="475442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2pPr>
    <a:lvl3pPr marL="950885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3pPr>
    <a:lvl4pPr marL="1426327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4pPr>
    <a:lvl5pPr marL="1901769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5pPr>
    <a:lvl6pPr marL="2377211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6pPr>
    <a:lvl7pPr marL="2852654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7pPr>
    <a:lvl8pPr marL="3328096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8pPr>
    <a:lvl9pPr marL="3803538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D5FC79"/>
    <a:srgbClr val="FBE5D6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3BF61-6F25-4922-871C-1F502C55C808}" v="24" dt="2023-03-26T06:13:50.584"/>
    <p1510:client id="{3590C151-0EBC-8B40-BF83-C083C930609D}" v="6" dt="2023-03-26T05:57:16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3" autoAdjust="0"/>
    <p:restoredTop sz="96122" autoAdjust="0"/>
  </p:normalViewPr>
  <p:slideViewPr>
    <p:cSldViewPr showGuides="1">
      <p:cViewPr varScale="1">
        <p:scale>
          <a:sx n="120" d="100"/>
          <a:sy n="120" d="100"/>
        </p:scale>
        <p:origin x="1040" y="176"/>
      </p:cViewPr>
      <p:guideLst>
        <p:guide orient="horz" pos="221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Fan" userId="73b39abba4055029" providerId="LiveId" clId="{F98CF74D-2111-4957-AB02-4DA222C5235A}"/>
    <pc:docChg chg="modSld">
      <pc:chgData name="Cheng Fan" userId="73b39abba4055029" providerId="LiveId" clId="{F98CF74D-2111-4957-AB02-4DA222C5235A}" dt="2021-02-17T13:05:24.818" v="2" actId="20577"/>
      <pc:docMkLst>
        <pc:docMk/>
      </pc:docMkLst>
      <pc:sldChg chg="delSp modSp mod modAnim">
        <pc:chgData name="Cheng Fan" userId="73b39abba4055029" providerId="LiveId" clId="{F98CF74D-2111-4957-AB02-4DA222C5235A}" dt="2021-02-17T13:05:24.818" v="2" actId="20577"/>
        <pc:sldMkLst>
          <pc:docMk/>
          <pc:sldMk cId="2040243274" sldId="628"/>
        </pc:sldMkLst>
        <pc:spChg chg="mod">
          <ac:chgData name="Cheng Fan" userId="73b39abba4055029" providerId="LiveId" clId="{F98CF74D-2111-4957-AB02-4DA222C5235A}" dt="2021-02-17T13:05:24.818" v="2" actId="20577"/>
          <ac:spMkLst>
            <pc:docMk/>
            <pc:sldMk cId="2040243274" sldId="628"/>
            <ac:spMk id="5" creationId="{0C494AC4-83F7-A546-AA32-D9C97D2A9A6A}"/>
          </ac:spMkLst>
        </pc:spChg>
        <pc:picChg chg="del">
          <ac:chgData name="Cheng Fan" userId="73b39abba4055029" providerId="LiveId" clId="{F98CF74D-2111-4957-AB02-4DA222C5235A}" dt="2021-02-17T13:05:22.063" v="0"/>
          <ac:picMkLst>
            <pc:docMk/>
            <pc:sldMk cId="2040243274" sldId="628"/>
            <ac:picMk id="4" creationId="{D05752B1-D409-483B-B6F4-E76B33B3D847}"/>
          </ac:picMkLst>
        </pc:pic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2267203452" sldId="775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2267203452" sldId="775"/>
            <ac:picMk id="3" creationId="{54326167-A882-423D-A1F2-1D9F1D7E69C8}"/>
          </ac:picMkLst>
        </pc:pic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1971376623" sldId="842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1971376623" sldId="842"/>
            <ac:picMk id="2" creationId="{0322BFBD-AAEF-481D-A00B-D01807613562}"/>
          </ac:picMkLst>
        </pc:pic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3585595403" sldId="859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3585595403" sldId="859"/>
            <ac:picMk id="7" creationId="{97E54F61-15BA-40FA-ADE6-F3907A4C96E7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3585595403" sldId="859"/>
            <ac:inkMk id="5" creationId="{913BBA87-719D-425D-868A-463301F5266A}"/>
          </ac:inkMkLst>
        </pc:ink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3812919650" sldId="877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3812919650" sldId="877"/>
            <ac:picMk id="3" creationId="{A9730E1E-44FD-4EF8-9E5F-55EFA6938032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3812919650" sldId="877"/>
            <ac:inkMk id="2" creationId="{2D318260-82E8-46B6-ABF5-1E060F5AFDB0}"/>
          </ac:inkMkLst>
        </pc:ink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2675903227" sldId="879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2675903227" sldId="879"/>
            <ac:picMk id="7" creationId="{83EE4D71-8912-4C13-ACB3-28B140EE59F4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2675903227" sldId="879"/>
            <ac:inkMk id="5" creationId="{4921FE4A-6FDF-416A-92A1-3FBA76907BE6}"/>
          </ac:inkMkLst>
        </pc:ink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2397040838" sldId="880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2397040838" sldId="880"/>
            <ac:picMk id="5" creationId="{098598D3-3EA5-451A-96EF-80BD3E577019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2397040838" sldId="880"/>
            <ac:inkMk id="3" creationId="{DCC82E16-1DAB-4884-9914-8EBB389C22D6}"/>
          </ac:inkMkLst>
        </pc:ink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1430404840" sldId="881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1430404840" sldId="881"/>
            <ac:picMk id="5" creationId="{D838EBD5-3C0E-452E-B177-3B374517ABFB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1430404840" sldId="881"/>
            <ac:inkMk id="2" creationId="{5DF3CCAD-D5F4-4C8A-84AA-496E82B4D505}"/>
          </ac:inkMkLst>
        </pc:ink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1951597423" sldId="883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1951597423" sldId="883"/>
            <ac:picMk id="7" creationId="{A3506B82-7DE0-40A7-988E-1DBB9BF9D075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1951597423" sldId="883"/>
            <ac:inkMk id="5" creationId="{A8FED3D2-67A7-4AD8-B9B4-473A45C033BD}"/>
          </ac:inkMkLst>
        </pc:ink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399594367" sldId="884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399594367" sldId="884"/>
            <ac:picMk id="18" creationId="{03382A17-3EAE-419C-897C-41B4BADF8A57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399594367" sldId="884"/>
            <ac:inkMk id="17" creationId="{C7915A76-53D8-4ED4-BAF0-6728977912F0}"/>
          </ac:inkMkLst>
        </pc:ink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257014526" sldId="885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257014526" sldId="885"/>
            <ac:picMk id="9" creationId="{117A77DE-3B4A-47E7-9524-18263D7B8F4A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257014526" sldId="885"/>
            <ac:inkMk id="5" creationId="{989A78CC-12DA-4A39-9AC2-421CF7BA1689}"/>
          </ac:inkMkLst>
        </pc:ink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2403360964" sldId="886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2403360964" sldId="886"/>
            <ac:picMk id="5" creationId="{70DAA262-B57E-45C9-850D-267879354BB9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2403360964" sldId="886"/>
            <ac:inkMk id="3" creationId="{BB8AFF0B-C6D3-49F8-B2B0-AEAD7A4BE618}"/>
          </ac:inkMkLst>
        </pc:inkChg>
      </pc:sldChg>
      <pc:sldChg chg="delSp modAnim">
        <pc:chgData name="Cheng Fan" userId="73b39abba4055029" providerId="LiveId" clId="{F98CF74D-2111-4957-AB02-4DA222C5235A}" dt="2021-02-17T13:05:22.063" v="0"/>
        <pc:sldMkLst>
          <pc:docMk/>
          <pc:sldMk cId="2410426289" sldId="887"/>
        </pc:sldMkLst>
        <pc:picChg chg="del">
          <ac:chgData name="Cheng Fan" userId="73b39abba4055029" providerId="LiveId" clId="{F98CF74D-2111-4957-AB02-4DA222C5235A}" dt="2021-02-17T13:05:22.063" v="0"/>
          <ac:picMkLst>
            <pc:docMk/>
            <pc:sldMk cId="2410426289" sldId="887"/>
            <ac:picMk id="6" creationId="{5B4E986C-2B9A-4DEA-9D6B-EDF89312EBAA}"/>
          </ac:picMkLst>
        </pc:picChg>
        <pc:inkChg chg="del">
          <ac:chgData name="Cheng Fan" userId="73b39abba4055029" providerId="LiveId" clId="{F98CF74D-2111-4957-AB02-4DA222C5235A}" dt="2021-02-17T13:05:22.063" v="0"/>
          <ac:inkMkLst>
            <pc:docMk/>
            <pc:sldMk cId="2410426289" sldId="887"/>
            <ac:inkMk id="3" creationId="{E8248A40-BD2A-4794-93C7-1528A0FB72B0}"/>
          </ac:inkMkLst>
        </pc:inkChg>
      </pc:sldChg>
    </pc:docChg>
  </pc:docChgLst>
  <pc:docChgLst>
    <pc:chgData name="Cheng Fan" userId="73b39abba4055029" providerId="LiveId" clId="{458F78B3-44DF-4E2B-952B-DB6EA56C817D}"/>
    <pc:docChg chg="undo custSel modSld">
      <pc:chgData name="Cheng Fan" userId="73b39abba4055029" providerId="LiveId" clId="{458F78B3-44DF-4E2B-952B-DB6EA56C817D}" dt="2020-03-15T12:27:46.583" v="13" actId="20577"/>
      <pc:docMkLst>
        <pc:docMk/>
      </pc:docMkLst>
      <pc:sldChg chg="modSp">
        <pc:chgData name="Cheng Fan" userId="73b39abba4055029" providerId="LiveId" clId="{458F78B3-44DF-4E2B-952B-DB6EA56C817D}" dt="2020-03-15T12:27:46.583" v="13" actId="20577"/>
        <pc:sldMkLst>
          <pc:docMk/>
          <pc:sldMk cId="2267203452" sldId="775"/>
        </pc:sldMkLst>
        <pc:spChg chg="mod">
          <ac:chgData name="Cheng Fan" userId="73b39abba4055029" providerId="LiveId" clId="{458F78B3-44DF-4E2B-952B-DB6EA56C817D}" dt="2020-03-15T12:27:46.583" v="13" actId="20577"/>
          <ac:spMkLst>
            <pc:docMk/>
            <pc:sldMk cId="2267203452" sldId="775"/>
            <ac:spMk id="5" creationId="{CE91ADF7-DF9B-A947-B5BC-4330D7FFEB59}"/>
          </ac:spMkLst>
        </pc:spChg>
      </pc:sldChg>
    </pc:docChg>
  </pc:docChgLst>
  <pc:docChgLst>
    <pc:chgData name="Fan Cheng" userId="73b39abba4055029" providerId="LiveId" clId="{3590C151-0EBC-8B40-BF83-C083C930609D}"/>
    <pc:docChg chg="undo custSel addSld modSld sldOrd">
      <pc:chgData name="Fan Cheng" userId="73b39abba4055029" providerId="LiveId" clId="{3590C151-0EBC-8B40-BF83-C083C930609D}" dt="2023-03-26T05:57:30.413" v="14" actId="1076"/>
      <pc:docMkLst>
        <pc:docMk/>
      </pc:docMkLst>
      <pc:sldChg chg="addSp delSp modSp mod">
        <pc:chgData name="Fan Cheng" userId="73b39abba4055029" providerId="LiveId" clId="{3590C151-0EBC-8B40-BF83-C083C930609D}" dt="2023-03-26T05:56:43.639" v="1" actId="21"/>
        <pc:sldMkLst>
          <pc:docMk/>
          <pc:sldMk cId="1430404840" sldId="881"/>
        </pc:sldMkLst>
        <pc:picChg chg="add del mod">
          <ac:chgData name="Fan Cheng" userId="73b39abba4055029" providerId="LiveId" clId="{3590C151-0EBC-8B40-BF83-C083C930609D}" dt="2023-03-26T05:56:43.639" v="1" actId="21"/>
          <ac:picMkLst>
            <pc:docMk/>
            <pc:sldMk cId="1430404840" sldId="881"/>
            <ac:picMk id="2" creationId="{C1474E23-83A6-7A2F-DE22-86CA6D4CED37}"/>
          </ac:picMkLst>
        </pc:picChg>
      </pc:sldChg>
      <pc:sldChg chg="addSp delSp modSp mod ord">
        <pc:chgData name="Fan Cheng" userId="73b39abba4055029" providerId="LiveId" clId="{3590C151-0EBC-8B40-BF83-C083C930609D}" dt="2023-03-26T05:57:07.453" v="8" actId="21"/>
        <pc:sldMkLst>
          <pc:docMk/>
          <pc:sldMk cId="978422661" sldId="888"/>
        </pc:sldMkLst>
        <pc:picChg chg="add del mod">
          <ac:chgData name="Fan Cheng" userId="73b39abba4055029" providerId="LiveId" clId="{3590C151-0EBC-8B40-BF83-C083C930609D}" dt="2023-03-26T05:57:07.453" v="8" actId="21"/>
          <ac:picMkLst>
            <pc:docMk/>
            <pc:sldMk cId="978422661" sldId="888"/>
            <ac:picMk id="2" creationId="{1D5B7F16-F9F9-A255-9A44-F278E68E3041}"/>
          </ac:picMkLst>
        </pc:picChg>
      </pc:sldChg>
      <pc:sldChg chg="addSp delSp modSp new mod">
        <pc:chgData name="Fan Cheng" userId="73b39abba4055029" providerId="LiveId" clId="{3590C151-0EBC-8B40-BF83-C083C930609D}" dt="2023-03-26T05:57:30.413" v="14" actId="1076"/>
        <pc:sldMkLst>
          <pc:docMk/>
          <pc:sldMk cId="132409760" sldId="889"/>
        </pc:sldMkLst>
        <pc:spChg chg="del">
          <ac:chgData name="Fan Cheng" userId="73b39abba4055029" providerId="LiveId" clId="{3590C151-0EBC-8B40-BF83-C083C930609D}" dt="2023-03-26T05:57:15.837" v="9" actId="478"/>
          <ac:spMkLst>
            <pc:docMk/>
            <pc:sldMk cId="132409760" sldId="889"/>
            <ac:spMk id="2" creationId="{47D0B87A-07DF-749B-D23D-A8EE66971669}"/>
          </ac:spMkLst>
        </pc:spChg>
        <pc:spChg chg="del">
          <ac:chgData name="Fan Cheng" userId="73b39abba4055029" providerId="LiveId" clId="{3590C151-0EBC-8B40-BF83-C083C930609D}" dt="2023-03-26T05:57:15.837" v="9" actId="478"/>
          <ac:spMkLst>
            <pc:docMk/>
            <pc:sldMk cId="132409760" sldId="889"/>
            <ac:spMk id="3" creationId="{2D0BD47F-DD03-D8B5-5970-B16CF161BADF}"/>
          </ac:spMkLst>
        </pc:spChg>
        <pc:picChg chg="add mod">
          <ac:chgData name="Fan Cheng" userId="73b39abba4055029" providerId="LiveId" clId="{3590C151-0EBC-8B40-BF83-C083C930609D}" dt="2023-03-26T05:57:30.413" v="14" actId="1076"/>
          <ac:picMkLst>
            <pc:docMk/>
            <pc:sldMk cId="132409760" sldId="889"/>
            <ac:picMk id="4" creationId="{B6F2CCEC-7D59-EC98-70B7-6C545ACA1772}"/>
          </ac:picMkLst>
        </pc:picChg>
      </pc:sldChg>
    </pc:docChg>
  </pc:docChgLst>
  <pc:docChgLst>
    <pc:chgData name="Fan" userId="73b39abba4055029" providerId="LiveId" clId="{2263BF61-6F25-4922-871C-1F502C55C808}"/>
    <pc:docChg chg="undo custSel addSld delSld modSld sldOrd">
      <pc:chgData name="Fan" userId="73b39abba4055029" providerId="LiveId" clId="{2263BF61-6F25-4922-871C-1F502C55C808}" dt="2023-03-26T06:18:43.320" v="1024" actId="20577"/>
      <pc:docMkLst>
        <pc:docMk/>
      </pc:docMkLst>
      <pc:sldChg chg="modSp mod">
        <pc:chgData name="Fan" userId="73b39abba4055029" providerId="LiveId" clId="{2263BF61-6F25-4922-871C-1F502C55C808}" dt="2023-03-07T03:12:24.174" v="1" actId="20577"/>
        <pc:sldMkLst>
          <pc:docMk/>
          <pc:sldMk cId="2040243274" sldId="628"/>
        </pc:sldMkLst>
        <pc:spChg chg="mod">
          <ac:chgData name="Fan" userId="73b39abba4055029" providerId="LiveId" clId="{2263BF61-6F25-4922-871C-1F502C55C808}" dt="2023-03-07T03:12:24.174" v="1" actId="20577"/>
          <ac:spMkLst>
            <pc:docMk/>
            <pc:sldMk cId="2040243274" sldId="628"/>
            <ac:spMk id="5" creationId="{0C494AC4-83F7-A546-AA32-D9C97D2A9A6A}"/>
          </ac:spMkLst>
        </pc:spChg>
      </pc:sldChg>
      <pc:sldChg chg="modSp mod">
        <pc:chgData name="Fan" userId="73b39abba4055029" providerId="LiveId" clId="{2263BF61-6F25-4922-871C-1F502C55C808}" dt="2023-03-26T06:11:41.077" v="846" actId="207"/>
        <pc:sldMkLst>
          <pc:docMk/>
          <pc:sldMk cId="1430404840" sldId="881"/>
        </pc:sldMkLst>
        <pc:spChg chg="mod">
          <ac:chgData name="Fan" userId="73b39abba4055029" providerId="LiveId" clId="{2263BF61-6F25-4922-871C-1F502C55C808}" dt="2023-03-22T03:34:49.836" v="3" actId="207"/>
          <ac:spMkLst>
            <pc:docMk/>
            <pc:sldMk cId="1430404840" sldId="881"/>
            <ac:spMk id="3" creationId="{11D8696C-3944-444A-AEEC-5EC2FA097F35}"/>
          </ac:spMkLst>
        </pc:spChg>
        <pc:spChg chg="mod">
          <ac:chgData name="Fan" userId="73b39abba4055029" providerId="LiveId" clId="{2263BF61-6F25-4922-871C-1F502C55C808}" dt="2023-03-26T06:11:41.077" v="846" actId="207"/>
          <ac:spMkLst>
            <pc:docMk/>
            <pc:sldMk cId="1430404840" sldId="881"/>
            <ac:spMk id="19" creationId="{4CDE796E-4085-4779-91FF-3471C2DBDA88}"/>
          </ac:spMkLst>
        </pc:spChg>
      </pc:sldChg>
      <pc:sldChg chg="addSp delSp modSp add mod ord">
        <pc:chgData name="Fan" userId="73b39abba4055029" providerId="LiveId" clId="{2263BF61-6F25-4922-871C-1F502C55C808}" dt="2023-03-26T06:13:58.747" v="865" actId="14100"/>
        <pc:sldMkLst>
          <pc:docMk/>
          <pc:sldMk cId="978422661" sldId="888"/>
        </pc:sldMkLst>
        <pc:spChg chg="del">
          <ac:chgData name="Fan" userId="73b39abba4055029" providerId="LiveId" clId="{2263BF61-6F25-4922-871C-1F502C55C808}" dt="2023-03-26T05:51:12.525" v="38" actId="478"/>
          <ac:spMkLst>
            <pc:docMk/>
            <pc:sldMk cId="978422661" sldId="888"/>
            <ac:spMk id="3" creationId="{11D8696C-3944-444A-AEEC-5EC2FA097F35}"/>
          </ac:spMkLst>
        </pc:spChg>
        <pc:spChg chg="mod">
          <ac:chgData name="Fan" userId="73b39abba4055029" providerId="LiveId" clId="{2263BF61-6F25-4922-871C-1F502C55C808}" dt="2023-03-26T06:09:58.566" v="779" actId="20577"/>
          <ac:spMkLst>
            <pc:docMk/>
            <pc:sldMk cId="978422661" sldId="888"/>
            <ac:spMk id="4" creationId="{CC2434E4-16B7-E540-A13C-960B63D56793}"/>
          </ac:spMkLst>
        </pc:spChg>
        <pc:spChg chg="add del mod">
          <ac:chgData name="Fan" userId="73b39abba4055029" providerId="LiveId" clId="{2263BF61-6F25-4922-871C-1F502C55C808}" dt="2023-03-26T06:01:05.258" v="243"/>
          <ac:spMkLst>
            <pc:docMk/>
            <pc:sldMk cId="978422661" sldId="888"/>
            <ac:spMk id="7" creationId="{B5596FA4-D90C-F490-BEBE-E958F5D1EB95}"/>
          </ac:spMkLst>
        </pc:spChg>
        <pc:spChg chg="add mod">
          <ac:chgData name="Fan" userId="73b39abba4055029" providerId="LiveId" clId="{2263BF61-6F25-4922-871C-1F502C55C808}" dt="2023-03-26T06:10:25.887" v="784" actId="1076"/>
          <ac:spMkLst>
            <pc:docMk/>
            <pc:sldMk cId="978422661" sldId="888"/>
            <ac:spMk id="9" creationId="{78ACEE41-6203-872E-FB0A-D0DEBF935F60}"/>
          </ac:spMkLst>
        </pc:spChg>
        <pc:spChg chg="add mod">
          <ac:chgData name="Fan" userId="73b39abba4055029" providerId="LiveId" clId="{2263BF61-6F25-4922-871C-1F502C55C808}" dt="2023-03-26T06:11:30.677" v="844" actId="113"/>
          <ac:spMkLst>
            <pc:docMk/>
            <pc:sldMk cId="978422661" sldId="888"/>
            <ac:spMk id="10" creationId="{37900A7A-5B87-0407-625C-810C5E96ED30}"/>
          </ac:spMkLst>
        </pc:spChg>
        <pc:spChg chg="mod">
          <ac:chgData name="Fan" userId="73b39abba4055029" providerId="LiveId" clId="{2263BF61-6F25-4922-871C-1F502C55C808}" dt="2023-03-26T06:06:55.685" v="708"/>
          <ac:spMkLst>
            <pc:docMk/>
            <pc:sldMk cId="978422661" sldId="888"/>
            <ac:spMk id="12" creationId="{47B01F57-851C-8004-00B2-D94659D46469}"/>
          </ac:spMkLst>
        </pc:spChg>
        <pc:spChg chg="del">
          <ac:chgData name="Fan" userId="73b39abba4055029" providerId="LiveId" clId="{2263BF61-6F25-4922-871C-1F502C55C808}" dt="2023-03-26T05:51:28.266" v="44" actId="478"/>
          <ac:spMkLst>
            <pc:docMk/>
            <pc:sldMk cId="978422661" sldId="888"/>
            <ac:spMk id="12" creationId="{DEC2F93D-A5AC-473D-B5EE-CC9B283D5BED}"/>
          </ac:spMkLst>
        </pc:spChg>
        <pc:spChg chg="add mod">
          <ac:chgData name="Fan" userId="73b39abba4055029" providerId="LiveId" clId="{2263BF61-6F25-4922-871C-1F502C55C808}" dt="2023-03-26T06:11:23.186" v="842" actId="1076"/>
          <ac:spMkLst>
            <pc:docMk/>
            <pc:sldMk cId="978422661" sldId="888"/>
            <ac:spMk id="15" creationId="{236FC8ED-2387-B1FD-609A-C875352ACA1C}"/>
          </ac:spMkLst>
        </pc:spChg>
        <pc:spChg chg="add mod">
          <ac:chgData name="Fan" userId="73b39abba4055029" providerId="LiveId" clId="{2263BF61-6F25-4922-871C-1F502C55C808}" dt="2023-03-26T06:13:58.747" v="865" actId="14100"/>
          <ac:spMkLst>
            <pc:docMk/>
            <pc:sldMk cId="978422661" sldId="888"/>
            <ac:spMk id="16" creationId="{D5B0A8F2-8E11-FB35-5903-3CEDA5F230F1}"/>
          </ac:spMkLst>
        </pc:spChg>
        <pc:spChg chg="del">
          <ac:chgData name="Fan" userId="73b39abba4055029" providerId="LiveId" clId="{2263BF61-6F25-4922-871C-1F502C55C808}" dt="2023-03-26T05:51:25.015" v="43" actId="478"/>
          <ac:spMkLst>
            <pc:docMk/>
            <pc:sldMk cId="978422661" sldId="888"/>
            <ac:spMk id="18" creationId="{DC93A3F2-8FA0-48A5-B602-88E58293967E}"/>
          </ac:spMkLst>
        </pc:spChg>
        <pc:spChg chg="del mod">
          <ac:chgData name="Fan" userId="73b39abba4055029" providerId="LiveId" clId="{2263BF61-6F25-4922-871C-1F502C55C808}" dt="2023-03-26T06:08:53.611" v="720" actId="478"/>
          <ac:spMkLst>
            <pc:docMk/>
            <pc:sldMk cId="978422661" sldId="888"/>
            <ac:spMk id="19" creationId="{4CDE796E-4085-4779-91FF-3471C2DBDA88}"/>
          </ac:spMkLst>
        </pc:spChg>
        <pc:grpChg chg="add del mod">
          <ac:chgData name="Fan" userId="73b39abba4055029" providerId="LiveId" clId="{2263BF61-6F25-4922-871C-1F502C55C808}" dt="2023-03-26T06:07:10.983" v="717"/>
          <ac:grpSpMkLst>
            <pc:docMk/>
            <pc:sldMk cId="978422661" sldId="888"/>
            <ac:grpSpMk id="11" creationId="{4F1F0EB6-D692-D7B5-11FD-E95A0E02DA47}"/>
          </ac:grpSpMkLst>
        </pc:grpChg>
        <pc:picChg chg="add del mod">
          <ac:chgData name="Fan" userId="73b39abba4055029" providerId="LiveId" clId="{2263BF61-6F25-4922-871C-1F502C55C808}" dt="2023-03-26T05:59:58.290" v="222"/>
          <ac:picMkLst>
            <pc:docMk/>
            <pc:sldMk cId="978422661" sldId="888"/>
            <ac:picMk id="2" creationId="{F637AC39-D07B-07DC-6348-CDFFC77A08E3}"/>
          </ac:picMkLst>
        </pc:picChg>
        <pc:picChg chg="add mod">
          <ac:chgData name="Fan" userId="73b39abba4055029" providerId="LiveId" clId="{2263BF61-6F25-4922-871C-1F502C55C808}" dt="2023-03-26T06:10:17.461" v="782" actId="1076"/>
          <ac:picMkLst>
            <pc:docMk/>
            <pc:sldMk cId="978422661" sldId="888"/>
            <ac:picMk id="3" creationId="{CEFA308F-B502-476D-290A-4F4EABFB8EF4}"/>
          </ac:picMkLst>
        </pc:picChg>
        <pc:picChg chg="add mod">
          <ac:chgData name="Fan" userId="73b39abba4055029" providerId="LiveId" clId="{2263BF61-6F25-4922-871C-1F502C55C808}" dt="2023-03-26T06:10:28.075" v="785" actId="1076"/>
          <ac:picMkLst>
            <pc:docMk/>
            <pc:sldMk cId="978422661" sldId="888"/>
            <ac:picMk id="5" creationId="{3510C8E3-FFA4-7C00-08C8-28B07CBDBE6B}"/>
          </ac:picMkLst>
        </pc:picChg>
        <pc:picChg chg="add mod">
          <ac:chgData name="Fan" userId="73b39abba4055029" providerId="LiveId" clId="{2263BF61-6F25-4922-871C-1F502C55C808}" dt="2023-03-26T06:10:25.887" v="784" actId="1076"/>
          <ac:picMkLst>
            <pc:docMk/>
            <pc:sldMk cId="978422661" sldId="888"/>
            <ac:picMk id="6" creationId="{C6E9A1CB-34F3-2211-C8A2-9A365BAE635F}"/>
          </ac:picMkLst>
        </pc:picChg>
        <pc:picChg chg="del">
          <ac:chgData name="Fan" userId="73b39abba4055029" providerId="LiveId" clId="{2263BF61-6F25-4922-871C-1F502C55C808}" dt="2023-03-26T05:51:22.401" v="42" actId="478"/>
          <ac:picMkLst>
            <pc:docMk/>
            <pc:sldMk cId="978422661" sldId="888"/>
            <ac:picMk id="9" creationId="{4BB50DE2-15A3-480C-B360-EED60C09EAA9}"/>
          </ac:picMkLst>
        </pc:picChg>
        <pc:picChg chg="del">
          <ac:chgData name="Fan" userId="73b39abba4055029" providerId="LiveId" clId="{2263BF61-6F25-4922-871C-1F502C55C808}" dt="2023-03-26T05:51:20.456" v="41" actId="478"/>
          <ac:picMkLst>
            <pc:docMk/>
            <pc:sldMk cId="978422661" sldId="888"/>
            <ac:picMk id="11" creationId="{4885705C-68C2-4659-88FD-39BB062D9561}"/>
          </ac:picMkLst>
        </pc:picChg>
        <pc:picChg chg="mod">
          <ac:chgData name="Fan" userId="73b39abba4055029" providerId="LiveId" clId="{2263BF61-6F25-4922-871C-1F502C55C808}" dt="2023-03-26T06:07:04.278" v="713" actId="14100"/>
          <ac:picMkLst>
            <pc:docMk/>
            <pc:sldMk cId="978422661" sldId="888"/>
            <ac:picMk id="13" creationId="{52365BEE-3DE9-D604-A0C0-75B8662AFEE0}"/>
          </ac:picMkLst>
        </pc:picChg>
        <pc:picChg chg="del">
          <ac:chgData name="Fan" userId="73b39abba4055029" providerId="LiveId" clId="{2263BF61-6F25-4922-871C-1F502C55C808}" dt="2023-03-26T05:51:15.067" v="39" actId="478"/>
          <ac:picMkLst>
            <pc:docMk/>
            <pc:sldMk cId="978422661" sldId="888"/>
            <ac:picMk id="13" creationId="{D32CC9FB-ADD4-4B3E-B923-4832B7BF5FE5}"/>
          </ac:picMkLst>
        </pc:picChg>
        <pc:picChg chg="del">
          <ac:chgData name="Fan" userId="73b39abba4055029" providerId="LiveId" clId="{2263BF61-6F25-4922-871C-1F502C55C808}" dt="2023-03-26T05:51:18.348" v="40" actId="478"/>
          <ac:picMkLst>
            <pc:docMk/>
            <pc:sldMk cId="978422661" sldId="888"/>
            <ac:picMk id="15" creationId="{EA2CE274-8CD8-47C8-8C41-D433C12DF568}"/>
          </ac:picMkLst>
        </pc:picChg>
        <pc:picChg chg="del">
          <ac:chgData name="Fan" userId="73b39abba4055029" providerId="LiveId" clId="{2263BF61-6F25-4922-871C-1F502C55C808}" dt="2023-03-26T05:51:18.348" v="40" actId="478"/>
          <ac:picMkLst>
            <pc:docMk/>
            <pc:sldMk cId="978422661" sldId="888"/>
            <ac:picMk id="16" creationId="{9821C8AE-562B-4523-B861-7073FB3A432D}"/>
          </ac:picMkLst>
        </pc:picChg>
      </pc:sldChg>
      <pc:sldChg chg="delSp del mod">
        <pc:chgData name="Fan" userId="73b39abba4055029" providerId="LiveId" clId="{2263BF61-6F25-4922-871C-1F502C55C808}" dt="2023-03-26T06:02:00.448" v="252" actId="47"/>
        <pc:sldMkLst>
          <pc:docMk/>
          <pc:sldMk cId="132409760" sldId="889"/>
        </pc:sldMkLst>
        <pc:picChg chg="del">
          <ac:chgData name="Fan" userId="73b39abba4055029" providerId="LiveId" clId="{2263BF61-6F25-4922-871C-1F502C55C808}" dt="2023-03-26T05:59:02.076" v="218" actId="478"/>
          <ac:picMkLst>
            <pc:docMk/>
            <pc:sldMk cId="132409760" sldId="889"/>
            <ac:picMk id="4" creationId="{B6F2CCEC-7D59-EC98-70B7-6C545ACA1772}"/>
          </ac:picMkLst>
        </pc:picChg>
      </pc:sldChg>
      <pc:sldChg chg="delSp modSp add mod">
        <pc:chgData name="Fan" userId="73b39abba4055029" providerId="LiveId" clId="{2263BF61-6F25-4922-871C-1F502C55C808}" dt="2023-03-26T06:18:43.320" v="1024" actId="20577"/>
        <pc:sldMkLst>
          <pc:docMk/>
          <pc:sldMk cId="1901785242" sldId="889"/>
        </pc:sldMkLst>
        <pc:spChg chg="del">
          <ac:chgData name="Fan" userId="73b39abba4055029" providerId="LiveId" clId="{2263BF61-6F25-4922-871C-1F502C55C808}" dt="2023-03-26T06:10:40" v="789" actId="478"/>
          <ac:spMkLst>
            <pc:docMk/>
            <pc:sldMk cId="1901785242" sldId="889"/>
            <ac:spMk id="9" creationId="{78ACEE41-6203-872E-FB0A-D0DEBF935F60}"/>
          </ac:spMkLst>
        </pc:spChg>
        <pc:spChg chg="mod">
          <ac:chgData name="Fan" userId="73b39abba4055029" providerId="LiveId" clId="{2263BF61-6F25-4922-871C-1F502C55C808}" dt="2023-03-26T06:18:43.320" v="1024" actId="20577"/>
          <ac:spMkLst>
            <pc:docMk/>
            <pc:sldMk cId="1901785242" sldId="889"/>
            <ac:spMk id="10" creationId="{37900A7A-5B87-0407-625C-810C5E96ED30}"/>
          </ac:spMkLst>
        </pc:spChg>
        <pc:spChg chg="mod">
          <ac:chgData name="Fan" userId="73b39abba4055029" providerId="LiveId" clId="{2263BF61-6F25-4922-871C-1F502C55C808}" dt="2023-03-26T06:18:21.402" v="1014" actId="1076"/>
          <ac:spMkLst>
            <pc:docMk/>
            <pc:sldMk cId="1901785242" sldId="889"/>
            <ac:spMk id="19" creationId="{4CDE796E-4085-4779-91FF-3471C2DBDA88}"/>
          </ac:spMkLst>
        </pc:spChg>
        <pc:picChg chg="del">
          <ac:chgData name="Fan" userId="73b39abba4055029" providerId="LiveId" clId="{2263BF61-6F25-4922-871C-1F502C55C808}" dt="2023-03-26T06:10:33.838" v="786" actId="478"/>
          <ac:picMkLst>
            <pc:docMk/>
            <pc:sldMk cId="1901785242" sldId="889"/>
            <ac:picMk id="3" creationId="{CEFA308F-B502-476D-290A-4F4EABFB8EF4}"/>
          </ac:picMkLst>
        </pc:picChg>
        <pc:picChg chg="del">
          <ac:chgData name="Fan" userId="73b39abba4055029" providerId="LiveId" clId="{2263BF61-6F25-4922-871C-1F502C55C808}" dt="2023-03-26T06:10:35.755" v="787" actId="478"/>
          <ac:picMkLst>
            <pc:docMk/>
            <pc:sldMk cId="1901785242" sldId="889"/>
            <ac:picMk id="5" creationId="{3510C8E3-FFA4-7C00-08C8-28B07CBDBE6B}"/>
          </ac:picMkLst>
        </pc:picChg>
        <pc:picChg chg="del">
          <ac:chgData name="Fan" userId="73b39abba4055029" providerId="LiveId" clId="{2263BF61-6F25-4922-871C-1F502C55C808}" dt="2023-03-26T06:10:37.585" v="788" actId="478"/>
          <ac:picMkLst>
            <pc:docMk/>
            <pc:sldMk cId="1901785242" sldId="889"/>
            <ac:picMk id="6" creationId="{C6E9A1CB-34F3-2211-C8A2-9A365BAE635F}"/>
          </ac:picMkLst>
        </pc:picChg>
      </pc:sldChg>
    </pc:docChg>
  </pc:docChgLst>
  <pc:docChgLst>
    <pc:chgData name="Cheng Fan" userId="73b39abba4055029" providerId="LiveId" clId="{ED794385-2A9C-439F-8FDB-0C3A75536A6E}"/>
    <pc:docChg chg="undo custSel addSld delSld modSld sldOrd">
      <pc:chgData name="Cheng Fan" userId="73b39abba4055029" providerId="LiveId" clId="{ED794385-2A9C-439F-8FDB-0C3A75536A6E}" dt="2020-04-20T01:32:03.836" v="7090" actId="20577"/>
      <pc:docMkLst>
        <pc:docMk/>
      </pc:docMkLst>
      <pc:sldChg chg="addSp modSp">
        <pc:chgData name="Cheng Fan" userId="73b39abba4055029" providerId="LiveId" clId="{ED794385-2A9C-439F-8FDB-0C3A75536A6E}" dt="2020-04-18T12:38:23.454" v="6889"/>
        <pc:sldMkLst>
          <pc:docMk/>
          <pc:sldMk cId="2040243274" sldId="628"/>
        </pc:sldMkLst>
        <pc:picChg chg="add mod">
          <ac:chgData name="Cheng Fan" userId="73b39abba4055029" providerId="LiveId" clId="{ED794385-2A9C-439F-8FDB-0C3A75536A6E}" dt="2020-04-18T12:38:23.454" v="6889"/>
          <ac:picMkLst>
            <pc:docMk/>
            <pc:sldMk cId="2040243274" sldId="628"/>
            <ac:picMk id="4" creationId="{D05752B1-D409-483B-B6F4-E76B33B3D847}"/>
          </ac:picMkLst>
        </pc:picChg>
      </pc:sldChg>
      <pc:sldChg chg="addSp delSp modSp modAnim">
        <pc:chgData name="Cheng Fan" userId="73b39abba4055029" providerId="LiveId" clId="{ED794385-2A9C-439F-8FDB-0C3A75536A6E}" dt="2020-04-18T12:39:54.793" v="6890"/>
        <pc:sldMkLst>
          <pc:docMk/>
          <pc:sldMk cId="2267203452" sldId="775"/>
        </pc:sldMkLst>
        <pc:picChg chg="add del mod">
          <ac:chgData name="Cheng Fan" userId="73b39abba4055029" providerId="LiveId" clId="{ED794385-2A9C-439F-8FDB-0C3A75536A6E}" dt="2020-04-18T12:39:54.793" v="6890"/>
          <ac:picMkLst>
            <pc:docMk/>
            <pc:sldMk cId="2267203452" sldId="775"/>
            <ac:picMk id="2" creationId="{DEE1C3D3-540F-4A07-B830-41C1BD11EB84}"/>
          </ac:picMkLst>
        </pc:picChg>
        <pc:picChg chg="add mod">
          <ac:chgData name="Cheng Fan" userId="73b39abba4055029" providerId="LiveId" clId="{ED794385-2A9C-439F-8FDB-0C3A75536A6E}" dt="2020-04-18T12:39:54.793" v="6890"/>
          <ac:picMkLst>
            <pc:docMk/>
            <pc:sldMk cId="2267203452" sldId="775"/>
            <ac:picMk id="3" creationId="{54326167-A882-423D-A1F2-1D9F1D7E69C8}"/>
          </ac:picMkLst>
        </pc:picChg>
      </pc:sldChg>
      <pc:sldChg chg="addSp modSp">
        <pc:chgData name="Cheng Fan" userId="73b39abba4055029" providerId="LiveId" clId="{ED794385-2A9C-439F-8FDB-0C3A75536A6E}" dt="2020-04-18T19:48:08.786" v="7031"/>
        <pc:sldMkLst>
          <pc:docMk/>
          <pc:sldMk cId="1971376623" sldId="842"/>
        </pc:sldMkLst>
        <pc:spChg chg="mod">
          <ac:chgData name="Cheng Fan" userId="73b39abba4055029" providerId="LiveId" clId="{ED794385-2A9C-439F-8FDB-0C3A75536A6E}" dt="2020-04-18T05:40:48.772" v="5941" actId="20577"/>
          <ac:spMkLst>
            <pc:docMk/>
            <pc:sldMk cId="1971376623" sldId="842"/>
            <ac:spMk id="5" creationId="{00000000-0000-0000-0000-000000000000}"/>
          </ac:spMkLst>
        </pc:spChg>
        <pc:picChg chg="add mod">
          <ac:chgData name="Cheng Fan" userId="73b39abba4055029" providerId="LiveId" clId="{ED794385-2A9C-439F-8FDB-0C3A75536A6E}" dt="2020-04-18T19:48:08.786" v="7031"/>
          <ac:picMkLst>
            <pc:docMk/>
            <pc:sldMk cId="1971376623" sldId="842"/>
            <ac:picMk id="2" creationId="{0322BFBD-AAEF-481D-A00B-D01807613562}"/>
          </ac:picMkLst>
        </pc:picChg>
      </pc:sldChg>
      <pc:sldChg chg="addSp delSp modSp">
        <pc:chgData name="Cheng Fan" userId="73b39abba4055029" providerId="LiveId" clId="{ED794385-2A9C-439F-8FDB-0C3A75536A6E}" dt="2020-03-15T12:42:27.691" v="176" actId="20577"/>
        <pc:sldMkLst>
          <pc:docMk/>
          <pc:sldMk cId="2368993379" sldId="842"/>
        </pc:sldMkLst>
        <pc:spChg chg="del">
          <ac:chgData name="Cheng Fan" userId="73b39abba4055029" providerId="LiveId" clId="{ED794385-2A9C-439F-8FDB-0C3A75536A6E}" dt="2020-03-15T12:42:23.826" v="168" actId="478"/>
          <ac:spMkLst>
            <pc:docMk/>
            <pc:sldMk cId="2368993379" sldId="842"/>
            <ac:spMk id="4" creationId="{CC2434E4-16B7-E540-A13C-960B63D56793}"/>
          </ac:spMkLst>
        </pc:spChg>
        <pc:spChg chg="add mod">
          <ac:chgData name="Cheng Fan" userId="73b39abba4055029" providerId="LiveId" clId="{ED794385-2A9C-439F-8FDB-0C3A75536A6E}" dt="2020-03-15T12:42:27.691" v="176" actId="20577"/>
          <ac:spMkLst>
            <pc:docMk/>
            <pc:sldMk cId="2368993379" sldId="842"/>
            <ac:spMk id="6" creationId="{DC75EAA7-ED35-4607-8625-9727AEDA4481}"/>
          </ac:spMkLst>
        </pc:spChg>
      </pc:sldChg>
      <pc:sldChg chg="addSp delSp modSp del">
        <pc:chgData name="Cheng Fan" userId="73b39abba4055029" providerId="LiveId" clId="{ED794385-2A9C-439F-8FDB-0C3A75536A6E}" dt="2020-04-05T22:46:38.661" v="1461" actId="2696"/>
        <pc:sldMkLst>
          <pc:docMk/>
          <pc:sldMk cId="3360282517" sldId="859"/>
        </pc:sldMkLst>
        <pc:spChg chg="mod">
          <ac:chgData name="Cheng Fan" userId="73b39abba4055029" providerId="LiveId" clId="{ED794385-2A9C-439F-8FDB-0C3A75536A6E}" dt="2020-04-05T16:43:01.177" v="1444" actId="20577"/>
          <ac:spMkLst>
            <pc:docMk/>
            <pc:sldMk cId="3360282517" sldId="859"/>
            <ac:spMk id="4" creationId="{CC2434E4-16B7-E540-A13C-960B63D56793}"/>
          </ac:spMkLst>
        </pc:spChg>
        <pc:spChg chg="add mod">
          <ac:chgData name="Cheng Fan" userId="73b39abba4055029" providerId="LiveId" clId="{ED794385-2A9C-439F-8FDB-0C3A75536A6E}" dt="2020-04-05T16:30:09.389" v="1399" actId="20577"/>
          <ac:spMkLst>
            <pc:docMk/>
            <pc:sldMk cId="3360282517" sldId="859"/>
            <ac:spMk id="6" creationId="{6B32668B-7D58-4B42-855E-B958649170C0}"/>
          </ac:spMkLst>
        </pc:spChg>
        <pc:spChg chg="mod">
          <ac:chgData name="Cheng Fan" userId="73b39abba4055029" providerId="LiveId" clId="{ED794385-2A9C-439F-8FDB-0C3A75536A6E}" dt="2020-04-05T16:43:43.184" v="1460" actId="207"/>
          <ac:spMkLst>
            <pc:docMk/>
            <pc:sldMk cId="3360282517" sldId="859"/>
            <ac:spMk id="10" creationId="{D7B12816-635B-D249-BE4E-A4969E8EEF6E}"/>
          </ac:spMkLst>
        </pc:spChg>
        <pc:spChg chg="mod">
          <ac:chgData name="Cheng Fan" userId="73b39abba4055029" providerId="LiveId" clId="{ED794385-2A9C-439F-8FDB-0C3A75536A6E}" dt="2020-04-05T16:29:56.255" v="1394" actId="14100"/>
          <ac:spMkLst>
            <pc:docMk/>
            <pc:sldMk cId="3360282517" sldId="859"/>
            <ac:spMk id="12" creationId="{A769FA6D-63BB-2049-B3CC-A3243E97C4F5}"/>
          </ac:spMkLst>
        </pc:spChg>
        <pc:picChg chg="del">
          <ac:chgData name="Cheng Fan" userId="73b39abba4055029" providerId="LiveId" clId="{ED794385-2A9C-439F-8FDB-0C3A75536A6E}" dt="2020-04-05T16:25:49.053" v="1057" actId="478"/>
          <ac:picMkLst>
            <pc:docMk/>
            <pc:sldMk cId="3360282517" sldId="859"/>
            <ac:picMk id="3" creationId="{00000000-0000-0000-0000-000000000000}"/>
          </ac:picMkLst>
        </pc:picChg>
      </pc:sldChg>
      <pc:sldChg chg="addSp delSp modSp add delAnim">
        <pc:chgData name="Cheng Fan" userId="73b39abba4055029" providerId="LiveId" clId="{ED794385-2A9C-439F-8FDB-0C3A75536A6E}" dt="2020-04-18T14:40:09.928" v="7005"/>
        <pc:sldMkLst>
          <pc:docMk/>
          <pc:sldMk cId="3585595403" sldId="859"/>
        </pc:sldMkLst>
        <pc:spChg chg="mod">
          <ac:chgData name="Cheng Fan" userId="73b39abba4055029" providerId="LiveId" clId="{ED794385-2A9C-439F-8FDB-0C3A75536A6E}" dt="2020-04-18T14:29:59.154" v="7004" actId="1038"/>
          <ac:spMkLst>
            <pc:docMk/>
            <pc:sldMk cId="3585595403" sldId="859"/>
            <ac:spMk id="6" creationId="{6B32668B-7D58-4B42-855E-B958649170C0}"/>
          </ac:spMkLst>
        </pc:spChg>
        <pc:spChg chg="mod">
          <ac:chgData name="Cheng Fan" userId="73b39abba4055029" providerId="LiveId" clId="{ED794385-2A9C-439F-8FDB-0C3A75536A6E}" dt="2020-04-18T12:24:41.660" v="6888" actId="14100"/>
          <ac:spMkLst>
            <pc:docMk/>
            <pc:sldMk cId="3585595403" sldId="859"/>
            <ac:spMk id="10" creationId="{D7B12816-635B-D249-BE4E-A4969E8EEF6E}"/>
          </ac:spMkLst>
        </pc:spChg>
        <pc:spChg chg="mod">
          <ac:chgData name="Cheng Fan" userId="73b39abba4055029" providerId="LiveId" clId="{ED794385-2A9C-439F-8FDB-0C3A75536A6E}" dt="2020-04-18T12:23:47.614" v="6877" actId="1037"/>
          <ac:spMkLst>
            <pc:docMk/>
            <pc:sldMk cId="3585595403" sldId="859"/>
            <ac:spMk id="12" creationId="{A769FA6D-63BB-2049-B3CC-A3243E97C4F5}"/>
          </ac:spMkLst>
        </pc:spChg>
        <pc:picChg chg="add del mod">
          <ac:chgData name="Cheng Fan" userId="73b39abba4055029" providerId="LiveId" clId="{ED794385-2A9C-439F-8FDB-0C3A75536A6E}" dt="2020-04-18T14:29:34.965" v="6987" actId="478"/>
          <ac:picMkLst>
            <pc:docMk/>
            <pc:sldMk cId="3585595403" sldId="859"/>
            <ac:picMk id="3" creationId="{152FAF4A-D0BF-4725-91F2-B08147999685}"/>
          </ac:picMkLst>
        </pc:picChg>
        <pc:picChg chg="add mod">
          <ac:chgData name="Cheng Fan" userId="73b39abba4055029" providerId="LiveId" clId="{ED794385-2A9C-439F-8FDB-0C3A75536A6E}" dt="2020-04-18T14:40:09.928" v="7005"/>
          <ac:picMkLst>
            <pc:docMk/>
            <pc:sldMk cId="3585595403" sldId="859"/>
            <ac:picMk id="7" creationId="{97E54F61-15BA-40FA-ADE6-F3907A4C96E7}"/>
          </ac:picMkLst>
        </pc:picChg>
        <pc:inkChg chg="add del">
          <ac:chgData name="Cheng Fan" userId="73b39abba4055029" providerId="LiveId" clId="{ED794385-2A9C-439F-8FDB-0C3A75536A6E}" dt="2020-04-18T14:29:37.768" v="6988" actId="478"/>
          <ac:inkMkLst>
            <pc:docMk/>
            <pc:sldMk cId="3585595403" sldId="859"/>
            <ac:inkMk id="2" creationId="{EDB703E1-E391-44C6-97CA-A3FECD41442C}"/>
          </ac:inkMkLst>
        </pc:inkChg>
        <pc:inkChg chg="add">
          <ac:chgData name="Cheng Fan" userId="73b39abba4055029" providerId="LiveId" clId="{ED794385-2A9C-439F-8FDB-0C3A75536A6E}" dt="2020-04-18T14:40:09.928" v="7005"/>
          <ac:inkMkLst>
            <pc:docMk/>
            <pc:sldMk cId="3585595403" sldId="859"/>
            <ac:inkMk id="5" creationId="{913BBA87-719D-425D-868A-463301F5266A}"/>
          </ac:inkMkLst>
        </pc:inkChg>
      </pc:sldChg>
      <pc:sldChg chg="modSp del">
        <pc:chgData name="Cheng Fan" userId="73b39abba4055029" providerId="LiveId" clId="{ED794385-2A9C-439F-8FDB-0C3A75536A6E}" dt="2020-04-07T22:45:03.646" v="2852" actId="47"/>
        <pc:sldMkLst>
          <pc:docMk/>
          <pc:sldMk cId="3058638628" sldId="861"/>
        </pc:sldMkLst>
        <pc:spChg chg="mod">
          <ac:chgData name="Cheng Fan" userId="73b39abba4055029" providerId="LiveId" clId="{ED794385-2A9C-439F-8FDB-0C3A75536A6E}" dt="2020-03-15T12:29:40.628" v="15" actId="20577"/>
          <ac:spMkLst>
            <pc:docMk/>
            <pc:sldMk cId="3058638628" sldId="861"/>
            <ac:spMk id="4" creationId="{CC2434E4-16B7-E540-A13C-960B63D56793}"/>
          </ac:spMkLst>
        </pc:spChg>
        <pc:spChg chg="mod">
          <ac:chgData name="Cheng Fan" userId="73b39abba4055029" providerId="LiveId" clId="{ED794385-2A9C-439F-8FDB-0C3A75536A6E}" dt="2020-03-15T12:29:34.310" v="5" actId="20577"/>
          <ac:spMkLst>
            <pc:docMk/>
            <pc:sldMk cId="3058638628" sldId="861"/>
            <ac:spMk id="6" creationId="{00000000-0000-0000-0000-000000000000}"/>
          </ac:spMkLst>
        </pc:spChg>
      </pc:sldChg>
      <pc:sldChg chg="del">
        <pc:chgData name="Cheng Fan" userId="73b39abba4055029" providerId="LiveId" clId="{ED794385-2A9C-439F-8FDB-0C3A75536A6E}" dt="2020-04-07T22:45:03.646" v="2852" actId="47"/>
        <pc:sldMkLst>
          <pc:docMk/>
          <pc:sldMk cId="3632092949" sldId="862"/>
        </pc:sldMkLst>
      </pc:sldChg>
      <pc:sldChg chg="modSp del">
        <pc:chgData name="Cheng Fan" userId="73b39abba4055029" providerId="LiveId" clId="{ED794385-2A9C-439F-8FDB-0C3A75536A6E}" dt="2020-04-07T22:44:56.554" v="2851" actId="47"/>
        <pc:sldMkLst>
          <pc:docMk/>
          <pc:sldMk cId="318262558" sldId="863"/>
        </pc:sldMkLst>
        <pc:spChg chg="mod">
          <ac:chgData name="Cheng Fan" userId="73b39abba4055029" providerId="LiveId" clId="{ED794385-2A9C-439F-8FDB-0C3A75536A6E}" dt="2020-03-15T12:37:51.465" v="156"/>
          <ac:spMkLst>
            <pc:docMk/>
            <pc:sldMk cId="318262558" sldId="863"/>
            <ac:spMk id="4" creationId="{CC2434E4-16B7-E540-A13C-960B63D56793}"/>
          </ac:spMkLst>
        </pc:spChg>
      </pc:sldChg>
      <pc:sldChg chg="modSp del">
        <pc:chgData name="Cheng Fan" userId="73b39abba4055029" providerId="LiveId" clId="{ED794385-2A9C-439F-8FDB-0C3A75536A6E}" dt="2020-04-07T22:44:56.554" v="2851" actId="47"/>
        <pc:sldMkLst>
          <pc:docMk/>
          <pc:sldMk cId="536272852" sldId="864"/>
        </pc:sldMkLst>
        <pc:spChg chg="mod">
          <ac:chgData name="Cheng Fan" userId="73b39abba4055029" providerId="LiveId" clId="{ED794385-2A9C-439F-8FDB-0C3A75536A6E}" dt="2020-03-15T12:40:00.052" v="163"/>
          <ac:spMkLst>
            <pc:docMk/>
            <pc:sldMk cId="536272852" sldId="864"/>
            <ac:spMk id="4" creationId="{CC2434E4-16B7-E540-A13C-960B63D56793}"/>
          </ac:spMkLst>
        </pc:spChg>
      </pc:sldChg>
      <pc:sldChg chg="modSp del">
        <pc:chgData name="Cheng Fan" userId="73b39abba4055029" providerId="LiveId" clId="{ED794385-2A9C-439F-8FDB-0C3A75536A6E}" dt="2020-04-07T22:44:56.554" v="2851" actId="47"/>
        <pc:sldMkLst>
          <pc:docMk/>
          <pc:sldMk cId="1866884723" sldId="867"/>
        </pc:sldMkLst>
        <pc:spChg chg="mod">
          <ac:chgData name="Cheng Fan" userId="73b39abba4055029" providerId="LiveId" clId="{ED794385-2A9C-439F-8FDB-0C3A75536A6E}" dt="2020-03-15T12:40:06.263" v="164"/>
          <ac:spMkLst>
            <pc:docMk/>
            <pc:sldMk cId="1866884723" sldId="867"/>
            <ac:spMk id="4" creationId="{CC2434E4-16B7-E540-A13C-960B63D56793}"/>
          </ac:spMkLst>
        </pc:spChg>
      </pc:sldChg>
      <pc:sldChg chg="del">
        <pc:chgData name="Cheng Fan" userId="73b39abba4055029" providerId="LiveId" clId="{ED794385-2A9C-439F-8FDB-0C3A75536A6E}" dt="2020-04-07T22:45:03.646" v="2852" actId="47"/>
        <pc:sldMkLst>
          <pc:docMk/>
          <pc:sldMk cId="3184046400" sldId="869"/>
        </pc:sldMkLst>
      </pc:sldChg>
      <pc:sldChg chg="ord">
        <pc:chgData name="Cheng Fan" userId="73b39abba4055029" providerId="LiveId" clId="{ED794385-2A9C-439F-8FDB-0C3A75536A6E}" dt="2020-03-15T12:42:17.250" v="167"/>
        <pc:sldMkLst>
          <pc:docMk/>
          <pc:sldMk cId="3866833814" sldId="872"/>
        </pc:sldMkLst>
      </pc:sldChg>
      <pc:sldChg chg="del">
        <pc:chgData name="Cheng Fan" userId="73b39abba4055029" providerId="LiveId" clId="{ED794385-2A9C-439F-8FDB-0C3A75536A6E}" dt="2020-04-18T05:31:57.909" v="5640" actId="47"/>
        <pc:sldMkLst>
          <pc:docMk/>
          <pc:sldMk cId="4200924454" sldId="872"/>
        </pc:sldMkLst>
      </pc:sldChg>
      <pc:sldChg chg="add del">
        <pc:chgData name="Cheng Fan" userId="73b39abba4055029" providerId="LiveId" clId="{ED794385-2A9C-439F-8FDB-0C3A75536A6E}" dt="2020-04-07T22:48:39.408" v="3019" actId="2696"/>
        <pc:sldMkLst>
          <pc:docMk/>
          <pc:sldMk cId="483345353" sldId="876"/>
        </pc:sldMkLst>
      </pc:sldChg>
      <pc:sldChg chg="add ord">
        <pc:chgData name="Cheng Fan" userId="73b39abba4055029" providerId="LiveId" clId="{ED794385-2A9C-439F-8FDB-0C3A75536A6E}" dt="2020-04-07T22:48:45.878" v="3022"/>
        <pc:sldMkLst>
          <pc:docMk/>
          <pc:sldMk cId="1934284180" sldId="876"/>
        </pc:sldMkLst>
      </pc:sldChg>
      <pc:sldChg chg="del">
        <pc:chgData name="Cheng Fan" userId="73b39abba4055029" providerId="LiveId" clId="{ED794385-2A9C-439F-8FDB-0C3A75536A6E}" dt="2020-03-15T12:42:03.554" v="165" actId="47"/>
        <pc:sldMkLst>
          <pc:docMk/>
          <pc:sldMk cId="3084371434" sldId="876"/>
        </pc:sldMkLst>
      </pc:sldChg>
      <pc:sldChg chg="del">
        <pc:chgData name="Cheng Fan" userId="73b39abba4055029" providerId="LiveId" clId="{ED794385-2A9C-439F-8FDB-0C3A75536A6E}" dt="2020-04-18T05:06:51.564" v="4829" actId="47"/>
        <pc:sldMkLst>
          <pc:docMk/>
          <pc:sldMk cId="3309049220" sldId="876"/>
        </pc:sldMkLst>
      </pc:sldChg>
      <pc:sldChg chg="modSp del">
        <pc:chgData name="Cheng Fan" userId="73b39abba4055029" providerId="LiveId" clId="{ED794385-2A9C-439F-8FDB-0C3A75536A6E}" dt="2020-04-05T23:11:52.824" v="2102" actId="2696"/>
        <pc:sldMkLst>
          <pc:docMk/>
          <pc:sldMk cId="1323698646" sldId="877"/>
        </pc:sldMkLst>
        <pc:spChg chg="mod">
          <ac:chgData name="Cheng Fan" userId="73b39abba4055029" providerId="LiveId" clId="{ED794385-2A9C-439F-8FDB-0C3A75536A6E}" dt="2020-03-15T12:36:00.273" v="143" actId="20577"/>
          <ac:spMkLst>
            <pc:docMk/>
            <pc:sldMk cId="1323698646" sldId="877"/>
            <ac:spMk id="4" creationId="{CC2434E4-16B7-E540-A13C-960B63D56793}"/>
          </ac:spMkLst>
        </pc:spChg>
      </pc:sldChg>
      <pc:sldChg chg="addSp delSp modSp add">
        <pc:chgData name="Cheng Fan" userId="73b39abba4055029" providerId="LiveId" clId="{ED794385-2A9C-439F-8FDB-0C3A75536A6E}" dt="2020-04-20T01:32:03.836" v="7090" actId="20577"/>
        <pc:sldMkLst>
          <pc:docMk/>
          <pc:sldMk cId="3812919650" sldId="877"/>
        </pc:sldMkLst>
        <pc:spChg chg="del mod">
          <ac:chgData name="Cheng Fan" userId="73b39abba4055029" providerId="LiveId" clId="{ED794385-2A9C-439F-8FDB-0C3A75536A6E}" dt="2020-04-18T05:39:14.943" v="5899" actId="478"/>
          <ac:spMkLst>
            <pc:docMk/>
            <pc:sldMk cId="3812919650" sldId="877"/>
            <ac:spMk id="2" creationId="{095894CE-EEAD-40D5-86D1-DEE9327FB54E}"/>
          </ac:spMkLst>
        </pc:spChg>
        <pc:spChg chg="add del mod">
          <ac:chgData name="Cheng Fan" userId="73b39abba4055029" providerId="LiveId" clId="{ED794385-2A9C-439F-8FDB-0C3A75536A6E}" dt="2020-04-18T05:39:18.129" v="5902"/>
          <ac:spMkLst>
            <pc:docMk/>
            <pc:sldMk cId="3812919650" sldId="877"/>
            <ac:spMk id="3" creationId="{C882814D-65A7-44DC-BFE6-E597CED23F31}"/>
          </ac:spMkLst>
        </pc:spChg>
        <pc:spChg chg="add mod">
          <ac:chgData name="Cheng Fan" userId="73b39abba4055029" providerId="LiveId" clId="{ED794385-2A9C-439F-8FDB-0C3A75536A6E}" dt="2020-04-20T01:32:03.836" v="7090" actId="20577"/>
          <ac:spMkLst>
            <pc:docMk/>
            <pc:sldMk cId="3812919650" sldId="877"/>
            <ac:spMk id="5" creationId="{ABD89DDE-E8FA-4EF5-A968-32F7AA6EAA31}"/>
          </ac:spMkLst>
        </pc:spChg>
        <pc:spChg chg="mod">
          <ac:chgData name="Cheng Fan" userId="73b39abba4055029" providerId="LiveId" clId="{ED794385-2A9C-439F-8FDB-0C3A75536A6E}" dt="2020-04-18T12:18:01.329" v="6823" actId="207"/>
          <ac:spMkLst>
            <pc:docMk/>
            <pc:sldMk cId="3812919650" sldId="877"/>
            <ac:spMk id="7" creationId="{A769FA6D-63BB-2049-B3CC-A3243E97C4F5}"/>
          </ac:spMkLst>
        </pc:spChg>
        <pc:spChg chg="add mod">
          <ac:chgData name="Cheng Fan" userId="73b39abba4055029" providerId="LiveId" clId="{ED794385-2A9C-439F-8FDB-0C3A75536A6E}" dt="2020-04-18T05:53:01.210" v="6650" actId="20577"/>
          <ac:spMkLst>
            <pc:docMk/>
            <pc:sldMk cId="3812919650" sldId="877"/>
            <ac:spMk id="8" creationId="{D4E3BA83-85FE-451A-8152-67EE705F551E}"/>
          </ac:spMkLst>
        </pc:spChg>
        <pc:picChg chg="add mod">
          <ac:chgData name="Cheng Fan" userId="73b39abba4055029" providerId="LiveId" clId="{ED794385-2A9C-439F-8FDB-0C3A75536A6E}" dt="2020-04-18T19:47:19.258" v="7030"/>
          <ac:picMkLst>
            <pc:docMk/>
            <pc:sldMk cId="3812919650" sldId="877"/>
            <ac:picMk id="3" creationId="{A9730E1E-44FD-4EF8-9E5F-55EFA6938032}"/>
          </ac:picMkLst>
        </pc:picChg>
        <pc:inkChg chg="add">
          <ac:chgData name="Cheng Fan" userId="73b39abba4055029" providerId="LiveId" clId="{ED794385-2A9C-439F-8FDB-0C3A75536A6E}" dt="2020-04-18T19:47:19.258" v="7030"/>
          <ac:inkMkLst>
            <pc:docMk/>
            <pc:sldMk cId="3812919650" sldId="877"/>
            <ac:inkMk id="2" creationId="{2D318260-82E8-46B6-ABF5-1E060F5AFDB0}"/>
          </ac:inkMkLst>
        </pc:inkChg>
      </pc:sldChg>
      <pc:sldChg chg="del">
        <pc:chgData name="Cheng Fan" userId="73b39abba4055029" providerId="LiveId" clId="{ED794385-2A9C-439F-8FDB-0C3A75536A6E}" dt="2020-04-18T05:06:49.119" v="4828" actId="47"/>
        <pc:sldMkLst>
          <pc:docMk/>
          <pc:sldMk cId="50931935" sldId="878"/>
        </pc:sldMkLst>
      </pc:sldChg>
      <pc:sldChg chg="add">
        <pc:chgData name="Cheng Fan" userId="73b39abba4055029" providerId="LiveId" clId="{ED794385-2A9C-439F-8FDB-0C3A75536A6E}" dt="2020-04-05T22:46:41.467" v="1462"/>
        <pc:sldMkLst>
          <pc:docMk/>
          <pc:sldMk cId="1827593333" sldId="878"/>
        </pc:sldMkLst>
      </pc:sldChg>
      <pc:sldChg chg="addSp delSp modSp del">
        <pc:chgData name="Cheng Fan" userId="73b39abba4055029" providerId="LiveId" clId="{ED794385-2A9C-439F-8FDB-0C3A75536A6E}" dt="2020-04-05T22:46:38.661" v="1461" actId="2696"/>
        <pc:sldMkLst>
          <pc:docMk/>
          <pc:sldMk cId="2999899849" sldId="878"/>
        </pc:sldMkLst>
        <pc:spChg chg="add del">
          <ac:chgData name="Cheng Fan" userId="73b39abba4055029" providerId="LiveId" clId="{ED794385-2A9C-439F-8FDB-0C3A75536A6E}" dt="2020-04-05T16:10:20.546" v="519"/>
          <ac:spMkLst>
            <pc:docMk/>
            <pc:sldMk cId="2999899849" sldId="878"/>
            <ac:spMk id="2" creationId="{B664009C-6FE6-48DE-B12B-1CBB6AD120F6}"/>
          </ac:spMkLst>
        </pc:spChg>
        <pc:spChg chg="mod">
          <ac:chgData name="Cheng Fan" userId="73b39abba4055029" providerId="LiveId" clId="{ED794385-2A9C-439F-8FDB-0C3A75536A6E}" dt="2020-04-05T15:59:45.700" v="189" actId="255"/>
          <ac:spMkLst>
            <pc:docMk/>
            <pc:sldMk cId="2999899849" sldId="878"/>
            <ac:spMk id="4" creationId="{CC2434E4-16B7-E540-A13C-960B63D56793}"/>
          </ac:spMkLst>
        </pc:spChg>
        <pc:spChg chg="mod">
          <ac:chgData name="Cheng Fan" userId="73b39abba4055029" providerId="LiveId" clId="{ED794385-2A9C-439F-8FDB-0C3A75536A6E}" dt="2020-04-05T16:05:51.352" v="487" actId="20577"/>
          <ac:spMkLst>
            <pc:docMk/>
            <pc:sldMk cId="2999899849" sldId="878"/>
            <ac:spMk id="6" creationId="{00000000-0000-0000-0000-000000000000}"/>
          </ac:spMkLst>
        </pc:spChg>
        <pc:spChg chg="add mod">
          <ac:chgData name="Cheng Fan" userId="73b39abba4055029" providerId="LiveId" clId="{ED794385-2A9C-439F-8FDB-0C3A75536A6E}" dt="2020-04-05T16:08:56.492" v="517" actId="20577"/>
          <ac:spMkLst>
            <pc:docMk/>
            <pc:sldMk cId="2999899849" sldId="878"/>
            <ac:spMk id="7" creationId="{6D044CCC-A3C2-4154-B76D-72A31A29EB29}"/>
          </ac:spMkLst>
        </pc:spChg>
        <pc:spChg chg="mod">
          <ac:chgData name="Cheng Fan" userId="73b39abba4055029" providerId="LiveId" clId="{ED794385-2A9C-439F-8FDB-0C3A75536A6E}" dt="2020-04-05T16:07:06.105" v="504" actId="20577"/>
          <ac:spMkLst>
            <pc:docMk/>
            <pc:sldMk cId="2999899849" sldId="878"/>
            <ac:spMk id="8" creationId="{D7B12816-635B-D249-BE4E-A4969E8EEF6E}"/>
          </ac:spMkLst>
        </pc:spChg>
        <pc:spChg chg="mod">
          <ac:chgData name="Cheng Fan" userId="73b39abba4055029" providerId="LiveId" clId="{ED794385-2A9C-439F-8FDB-0C3A75536A6E}" dt="2020-04-05T16:02:32.131" v="268" actId="14100"/>
          <ac:spMkLst>
            <pc:docMk/>
            <pc:sldMk cId="2999899849" sldId="878"/>
            <ac:spMk id="12" creationId="{A769FA6D-63BB-2049-B3CC-A3243E97C4F5}"/>
          </ac:spMkLst>
        </pc:spChg>
      </pc:sldChg>
      <pc:sldChg chg="modSp del">
        <pc:chgData name="Cheng Fan" userId="73b39abba4055029" providerId="LiveId" clId="{ED794385-2A9C-439F-8FDB-0C3A75536A6E}" dt="2020-04-05T22:46:38.661" v="1461" actId="2696"/>
        <pc:sldMkLst>
          <pc:docMk/>
          <pc:sldMk cId="1451930535" sldId="879"/>
        </pc:sldMkLst>
        <pc:spChg chg="mod">
          <ac:chgData name="Cheng Fan" userId="73b39abba4055029" providerId="LiveId" clId="{ED794385-2A9C-439F-8FDB-0C3A75536A6E}" dt="2020-03-15T12:34:05.445" v="58" actId="20577"/>
          <ac:spMkLst>
            <pc:docMk/>
            <pc:sldMk cId="1451930535" sldId="879"/>
            <ac:spMk id="4" creationId="{CC2434E4-16B7-E540-A13C-960B63D56793}"/>
          </ac:spMkLst>
        </pc:spChg>
      </pc:sldChg>
      <pc:sldChg chg="addSp delSp modSp add">
        <pc:chgData name="Cheng Fan" userId="73b39abba4055029" providerId="LiveId" clId="{ED794385-2A9C-439F-8FDB-0C3A75536A6E}" dt="2020-04-20T01:04:31.293" v="7068" actId="20577"/>
        <pc:sldMkLst>
          <pc:docMk/>
          <pc:sldMk cId="2675903227" sldId="879"/>
        </pc:sldMkLst>
        <pc:spChg chg="mod">
          <ac:chgData name="Cheng Fan" userId="73b39abba4055029" providerId="LiveId" clId="{ED794385-2A9C-439F-8FDB-0C3A75536A6E}" dt="2020-04-20T01:02:54.443" v="7056"/>
          <ac:spMkLst>
            <pc:docMk/>
            <pc:sldMk cId="2675903227" sldId="879"/>
            <ac:spMk id="6" creationId="{00000000-0000-0000-0000-000000000000}"/>
          </ac:spMkLst>
        </pc:spChg>
        <pc:spChg chg="del mod">
          <ac:chgData name="Cheng Fan" userId="73b39abba4055029" providerId="LiveId" clId="{ED794385-2A9C-439F-8FDB-0C3A75536A6E}" dt="2020-04-05T22:59:53.582" v="1942" actId="478"/>
          <ac:spMkLst>
            <pc:docMk/>
            <pc:sldMk cId="2675903227" sldId="879"/>
            <ac:spMk id="7" creationId="{00000000-0000-0000-0000-000000000000}"/>
          </ac:spMkLst>
        </pc:spChg>
        <pc:spChg chg="del mod">
          <ac:chgData name="Cheng Fan" userId="73b39abba4055029" providerId="LiveId" clId="{ED794385-2A9C-439F-8FDB-0C3A75536A6E}" dt="2020-04-05T23:05:22.103" v="2081" actId="478"/>
          <ac:spMkLst>
            <pc:docMk/>
            <pc:sldMk cId="2675903227" sldId="879"/>
            <ac:spMk id="8" creationId="{D7B12816-635B-D249-BE4E-A4969E8EEF6E}"/>
          </ac:spMkLst>
        </pc:spChg>
        <pc:spChg chg="mod">
          <ac:chgData name="Cheng Fan" userId="73b39abba4055029" providerId="LiveId" clId="{ED794385-2A9C-439F-8FDB-0C3A75536A6E}" dt="2020-04-20T01:04:31.293" v="7068" actId="20577"/>
          <ac:spMkLst>
            <pc:docMk/>
            <pc:sldMk cId="2675903227" sldId="879"/>
            <ac:spMk id="12" creationId="{A769FA6D-63BB-2049-B3CC-A3243E97C4F5}"/>
          </ac:spMkLst>
        </pc:spChg>
        <pc:picChg chg="add del mod">
          <ac:chgData name="Cheng Fan" userId="73b39abba4055029" providerId="LiveId" clId="{ED794385-2A9C-439F-8FDB-0C3A75536A6E}" dt="2020-04-18T19:08:06.250" v="7007"/>
          <ac:picMkLst>
            <pc:docMk/>
            <pc:sldMk cId="2675903227" sldId="879"/>
            <ac:picMk id="2" creationId="{8BB03A02-AC48-4F40-B2E6-2E432BDE5A96}"/>
          </ac:picMkLst>
        </pc:picChg>
        <pc:picChg chg="add del mod">
          <ac:chgData name="Cheng Fan" userId="73b39abba4055029" providerId="LiveId" clId="{ED794385-2A9C-439F-8FDB-0C3A75536A6E}" dt="2020-04-18T19:17:16.054" v="7008"/>
          <ac:picMkLst>
            <pc:docMk/>
            <pc:sldMk cId="2675903227" sldId="879"/>
            <ac:picMk id="3" creationId="{03B2BD65-E4A8-4176-94EF-31C3B2F410B8}"/>
          </ac:picMkLst>
        </pc:picChg>
        <pc:picChg chg="add mod">
          <ac:chgData name="Cheng Fan" userId="73b39abba4055029" providerId="LiveId" clId="{ED794385-2A9C-439F-8FDB-0C3A75536A6E}" dt="2020-04-18T19:17:16.054" v="7008"/>
          <ac:picMkLst>
            <pc:docMk/>
            <pc:sldMk cId="2675903227" sldId="879"/>
            <ac:picMk id="7" creationId="{83EE4D71-8912-4C13-ACB3-28B140EE59F4}"/>
          </ac:picMkLst>
        </pc:picChg>
        <pc:inkChg chg="add">
          <ac:chgData name="Cheng Fan" userId="73b39abba4055029" providerId="LiveId" clId="{ED794385-2A9C-439F-8FDB-0C3A75536A6E}" dt="2020-04-18T19:17:16.054" v="7008"/>
          <ac:inkMkLst>
            <pc:docMk/>
            <pc:sldMk cId="2675903227" sldId="879"/>
            <ac:inkMk id="5" creationId="{4921FE4A-6FDF-416A-92A1-3FBA76907BE6}"/>
          </ac:inkMkLst>
        </pc:inkChg>
      </pc:sldChg>
      <pc:sldChg chg="modSp del">
        <pc:chgData name="Cheng Fan" userId="73b39abba4055029" providerId="LiveId" clId="{ED794385-2A9C-439F-8FDB-0C3A75536A6E}" dt="2020-04-05T23:11:52.824" v="2102" actId="2696"/>
        <pc:sldMkLst>
          <pc:docMk/>
          <pc:sldMk cId="522119295" sldId="880"/>
        </pc:sldMkLst>
        <pc:spChg chg="mod">
          <ac:chgData name="Cheng Fan" userId="73b39abba4055029" providerId="LiveId" clId="{ED794385-2A9C-439F-8FDB-0C3A75536A6E}" dt="2020-03-15T12:34:50.435" v="105" actId="20577"/>
          <ac:spMkLst>
            <pc:docMk/>
            <pc:sldMk cId="522119295" sldId="880"/>
            <ac:spMk id="4" creationId="{CC2434E4-16B7-E540-A13C-960B63D56793}"/>
          </ac:spMkLst>
        </pc:spChg>
      </pc:sldChg>
      <pc:sldChg chg="addSp delSp modSp add delAnim modAnim">
        <pc:chgData name="Cheng Fan" userId="73b39abba4055029" providerId="LiveId" clId="{ED794385-2A9C-439F-8FDB-0C3A75536A6E}" dt="2020-04-18T19:25:44.763" v="7011"/>
        <pc:sldMkLst>
          <pc:docMk/>
          <pc:sldMk cId="2397040838" sldId="880"/>
        </pc:sldMkLst>
        <pc:spChg chg="mod">
          <ac:chgData name="Cheng Fan" userId="73b39abba4055029" providerId="LiveId" clId="{ED794385-2A9C-439F-8FDB-0C3A75536A6E}" dt="2020-04-18T05:07:32.419" v="4834" actId="20577"/>
          <ac:spMkLst>
            <pc:docMk/>
            <pc:sldMk cId="2397040838" sldId="880"/>
            <ac:spMk id="4" creationId="{CC2434E4-16B7-E540-A13C-960B63D56793}"/>
          </ac:spMkLst>
        </pc:spChg>
        <pc:spChg chg="add mod">
          <ac:chgData name="Cheng Fan" userId="73b39abba4055029" providerId="LiveId" clId="{ED794385-2A9C-439F-8FDB-0C3A75536A6E}" dt="2020-04-05T23:32:30.447" v="2667" actId="1076"/>
          <ac:spMkLst>
            <pc:docMk/>
            <pc:sldMk cId="2397040838" sldId="880"/>
            <ac:spMk id="5" creationId="{4AEA771E-76B1-4DCC-A151-AB5595A7AB06}"/>
          </ac:spMkLst>
        </pc:spChg>
        <pc:spChg chg="mod">
          <ac:chgData name="Cheng Fan" userId="73b39abba4055029" providerId="LiveId" clId="{ED794385-2A9C-439F-8FDB-0C3A75536A6E}" dt="2020-04-05T23:36:02.434" v="2836" actId="14100"/>
          <ac:spMkLst>
            <pc:docMk/>
            <pc:sldMk cId="2397040838" sldId="880"/>
            <ac:spMk id="7" creationId="{A769FA6D-63BB-2049-B3CC-A3243E97C4F5}"/>
          </ac:spMkLst>
        </pc:spChg>
        <pc:spChg chg="del mod">
          <ac:chgData name="Cheng Fan" userId="73b39abba4055029" providerId="LiveId" clId="{ED794385-2A9C-439F-8FDB-0C3A75536A6E}" dt="2020-04-05T23:23:41.088" v="2105" actId="478"/>
          <ac:spMkLst>
            <pc:docMk/>
            <pc:sldMk cId="2397040838" sldId="880"/>
            <ac:spMk id="10" creationId="{D7B12816-635B-D249-BE4E-A4969E8EEF6E}"/>
          </ac:spMkLst>
        </pc:spChg>
        <pc:picChg chg="add del mod">
          <ac:chgData name="Cheng Fan" userId="73b39abba4055029" providerId="LiveId" clId="{ED794385-2A9C-439F-8FDB-0C3A75536A6E}" dt="2020-04-18T19:19:19.719" v="7010" actId="478"/>
          <ac:picMkLst>
            <pc:docMk/>
            <pc:sldMk cId="2397040838" sldId="880"/>
            <ac:picMk id="2" creationId="{46AD5936-2C10-4DA8-A994-D1771A69A596}"/>
          </ac:picMkLst>
        </pc:picChg>
        <pc:picChg chg="add mod">
          <ac:chgData name="Cheng Fan" userId="73b39abba4055029" providerId="LiveId" clId="{ED794385-2A9C-439F-8FDB-0C3A75536A6E}" dt="2020-04-18T19:25:44.763" v="7011"/>
          <ac:picMkLst>
            <pc:docMk/>
            <pc:sldMk cId="2397040838" sldId="880"/>
            <ac:picMk id="5" creationId="{098598D3-3EA5-451A-96EF-80BD3E577019}"/>
          </ac:picMkLst>
        </pc:picChg>
        <pc:picChg chg="add mod">
          <ac:chgData name="Cheng Fan" userId="73b39abba4055029" providerId="LiveId" clId="{ED794385-2A9C-439F-8FDB-0C3A75536A6E}" dt="2020-04-05T23:34:57.250" v="2820" actId="14100"/>
          <ac:picMkLst>
            <pc:docMk/>
            <pc:sldMk cId="2397040838" sldId="880"/>
            <ac:picMk id="6" creationId="{CBC508EE-40B6-4082-A959-A2F3753766A7}"/>
          </ac:picMkLst>
        </pc:picChg>
        <pc:picChg chg="add mod">
          <ac:chgData name="Cheng Fan" userId="73b39abba4055029" providerId="LiveId" clId="{ED794385-2A9C-439F-8FDB-0C3A75536A6E}" dt="2020-04-05T23:34:52.389" v="2819" actId="14100"/>
          <ac:picMkLst>
            <pc:docMk/>
            <pc:sldMk cId="2397040838" sldId="880"/>
            <ac:picMk id="8" creationId="{5085024F-431C-474F-B285-D04E842CCEB4}"/>
          </ac:picMkLst>
        </pc:picChg>
        <pc:picChg chg="add mod">
          <ac:chgData name="Cheng Fan" userId="73b39abba4055029" providerId="LiveId" clId="{ED794385-2A9C-439F-8FDB-0C3A75536A6E}" dt="2020-04-05T23:34:42.090" v="2816" actId="14100"/>
          <ac:picMkLst>
            <pc:docMk/>
            <pc:sldMk cId="2397040838" sldId="880"/>
            <ac:picMk id="9" creationId="{804B9EFC-0B8F-466A-AEFC-B7731D63747C}"/>
          </ac:picMkLst>
        </pc:picChg>
        <pc:inkChg chg="add">
          <ac:chgData name="Cheng Fan" userId="73b39abba4055029" providerId="LiveId" clId="{ED794385-2A9C-439F-8FDB-0C3A75536A6E}" dt="2020-04-18T19:25:44.763" v="7011"/>
          <ac:inkMkLst>
            <pc:docMk/>
            <pc:sldMk cId="2397040838" sldId="880"/>
            <ac:inkMk id="3" creationId="{DCC82E16-1DAB-4884-9914-8EBB389C22D6}"/>
          </ac:inkMkLst>
        </pc:inkChg>
      </pc:sldChg>
      <pc:sldChg chg="addSp modSp modAnim">
        <pc:chgData name="Cheng Fan" userId="73b39abba4055029" providerId="LiveId" clId="{ED794385-2A9C-439F-8FDB-0C3A75536A6E}" dt="2020-04-18T19:42:21.637" v="7029"/>
        <pc:sldMkLst>
          <pc:docMk/>
          <pc:sldMk cId="1430404840" sldId="881"/>
        </pc:sldMkLst>
        <pc:spChg chg="mod">
          <ac:chgData name="Cheng Fan" userId="73b39abba4055029" providerId="LiveId" clId="{ED794385-2A9C-439F-8FDB-0C3A75536A6E}" dt="2020-04-18T12:20:51.223" v="6825" actId="1076"/>
          <ac:spMkLst>
            <pc:docMk/>
            <pc:sldMk cId="1430404840" sldId="881"/>
            <ac:spMk id="3" creationId="{11D8696C-3944-444A-AEEC-5EC2FA097F35}"/>
          </ac:spMkLst>
        </pc:spChg>
        <pc:spChg chg="add mod">
          <ac:chgData name="Cheng Fan" userId="73b39abba4055029" providerId="LiveId" clId="{ED794385-2A9C-439F-8FDB-0C3A75536A6E}" dt="2020-04-18T05:35:27.223" v="5718" actId="1076"/>
          <ac:spMkLst>
            <pc:docMk/>
            <pc:sldMk cId="1430404840" sldId="881"/>
            <ac:spMk id="12" creationId="{DEC2F93D-A5AC-473D-B5EE-CC9B283D5BED}"/>
          </ac:spMkLst>
        </pc:spChg>
        <pc:spChg chg="mod">
          <ac:chgData name="Cheng Fan" userId="73b39abba4055029" providerId="LiveId" clId="{ED794385-2A9C-439F-8FDB-0C3A75536A6E}" dt="2020-04-18T05:41:40.289" v="5981" actId="1076"/>
          <ac:spMkLst>
            <pc:docMk/>
            <pc:sldMk cId="1430404840" sldId="881"/>
            <ac:spMk id="18" creationId="{DC93A3F2-8FA0-48A5-B602-88E58293967E}"/>
          </ac:spMkLst>
        </pc:spChg>
        <pc:spChg chg="mod">
          <ac:chgData name="Cheng Fan" userId="73b39abba4055029" providerId="LiveId" clId="{ED794385-2A9C-439F-8FDB-0C3A75536A6E}" dt="2020-04-18T05:41:05.232" v="5942" actId="1076"/>
          <ac:spMkLst>
            <pc:docMk/>
            <pc:sldMk cId="1430404840" sldId="881"/>
            <ac:spMk id="19" creationId="{4CDE796E-4085-4779-91FF-3471C2DBDA88}"/>
          </ac:spMkLst>
        </pc:spChg>
        <pc:picChg chg="add mod">
          <ac:chgData name="Cheng Fan" userId="73b39abba4055029" providerId="LiveId" clId="{ED794385-2A9C-439F-8FDB-0C3A75536A6E}" dt="2020-04-18T19:42:21.637" v="7029"/>
          <ac:picMkLst>
            <pc:docMk/>
            <pc:sldMk cId="1430404840" sldId="881"/>
            <ac:picMk id="5" creationId="{D838EBD5-3C0E-452E-B177-3B374517ABFB}"/>
          </ac:picMkLst>
        </pc:picChg>
        <pc:picChg chg="mod">
          <ac:chgData name="Cheng Fan" userId="73b39abba4055029" providerId="LiveId" clId="{ED794385-2A9C-439F-8FDB-0C3A75536A6E}" dt="2020-04-18T05:35:38.328" v="5719" actId="1038"/>
          <ac:picMkLst>
            <pc:docMk/>
            <pc:sldMk cId="1430404840" sldId="881"/>
            <ac:picMk id="9" creationId="{4BB50DE2-15A3-480C-B360-EED60C09EAA9}"/>
          </ac:picMkLst>
        </pc:picChg>
        <pc:picChg chg="mod">
          <ac:chgData name="Cheng Fan" userId="73b39abba4055029" providerId="LiveId" clId="{ED794385-2A9C-439F-8FDB-0C3A75536A6E}" dt="2020-04-18T05:35:40.439" v="5720" actId="1038"/>
          <ac:picMkLst>
            <pc:docMk/>
            <pc:sldMk cId="1430404840" sldId="881"/>
            <ac:picMk id="11" creationId="{4885705C-68C2-4659-88FD-39BB062D9561}"/>
          </ac:picMkLst>
        </pc:picChg>
        <pc:picChg chg="mod">
          <ac:chgData name="Cheng Fan" userId="73b39abba4055029" providerId="LiveId" clId="{ED794385-2A9C-439F-8FDB-0C3A75536A6E}" dt="2020-04-18T05:34:17.773" v="5681" actId="1076"/>
          <ac:picMkLst>
            <pc:docMk/>
            <pc:sldMk cId="1430404840" sldId="881"/>
            <ac:picMk id="13" creationId="{D32CC9FB-ADD4-4B3E-B923-4832B7BF5FE5}"/>
          </ac:picMkLst>
        </pc:picChg>
        <pc:picChg chg="mod">
          <ac:chgData name="Cheng Fan" userId="73b39abba4055029" providerId="LiveId" clId="{ED794385-2A9C-439F-8FDB-0C3A75536A6E}" dt="2020-04-18T05:34:46.509" v="5690" actId="1076"/>
          <ac:picMkLst>
            <pc:docMk/>
            <pc:sldMk cId="1430404840" sldId="881"/>
            <ac:picMk id="15" creationId="{EA2CE274-8CD8-47C8-8C41-D433C12DF568}"/>
          </ac:picMkLst>
        </pc:picChg>
        <pc:picChg chg="mod">
          <ac:chgData name="Cheng Fan" userId="73b39abba4055029" providerId="LiveId" clId="{ED794385-2A9C-439F-8FDB-0C3A75536A6E}" dt="2020-04-18T07:50:29.406" v="6652" actId="1076"/>
          <ac:picMkLst>
            <pc:docMk/>
            <pc:sldMk cId="1430404840" sldId="881"/>
            <ac:picMk id="16" creationId="{9821C8AE-562B-4523-B861-7073FB3A432D}"/>
          </ac:picMkLst>
        </pc:picChg>
        <pc:inkChg chg="add">
          <ac:chgData name="Cheng Fan" userId="73b39abba4055029" providerId="LiveId" clId="{ED794385-2A9C-439F-8FDB-0C3A75536A6E}" dt="2020-04-18T19:42:21.637" v="7029"/>
          <ac:inkMkLst>
            <pc:docMk/>
            <pc:sldMk cId="1430404840" sldId="881"/>
            <ac:inkMk id="2" creationId="{5DF3CCAD-D5F4-4C8A-84AA-496E82B4D505}"/>
          </ac:inkMkLst>
        </pc:inkChg>
      </pc:sldChg>
      <pc:sldChg chg="delSp modSp add">
        <pc:chgData name="Cheng Fan" userId="73b39abba4055029" providerId="LiveId" clId="{ED794385-2A9C-439F-8FDB-0C3A75536A6E}" dt="2020-04-07T22:48:19.498" v="3018" actId="478"/>
        <pc:sldMkLst>
          <pc:docMk/>
          <pc:sldMk cId="2770227750" sldId="881"/>
        </pc:sldMkLst>
        <pc:spChg chg="del mod">
          <ac:chgData name="Cheng Fan" userId="73b39abba4055029" providerId="LiveId" clId="{ED794385-2A9C-439F-8FDB-0C3A75536A6E}" dt="2020-04-07T22:48:16.700" v="3017" actId="478"/>
          <ac:spMkLst>
            <pc:docMk/>
            <pc:sldMk cId="2770227750" sldId="881"/>
            <ac:spMk id="2" creationId="{095894CE-EEAD-40D5-86D1-DEE9327FB54E}"/>
          </ac:spMkLst>
        </pc:spChg>
        <pc:spChg chg="mod">
          <ac:chgData name="Cheng Fan" userId="73b39abba4055029" providerId="LiveId" clId="{ED794385-2A9C-439F-8FDB-0C3A75536A6E}" dt="2020-04-05T23:47:29.936" v="2848" actId="20577"/>
          <ac:spMkLst>
            <pc:docMk/>
            <pc:sldMk cId="2770227750" sldId="881"/>
            <ac:spMk id="4" creationId="{CC2434E4-16B7-E540-A13C-960B63D56793}"/>
          </ac:spMkLst>
        </pc:spChg>
        <pc:spChg chg="del">
          <ac:chgData name="Cheng Fan" userId="73b39abba4055029" providerId="LiveId" clId="{ED794385-2A9C-439F-8FDB-0C3A75536A6E}" dt="2020-04-07T22:48:19.498" v="3018" actId="478"/>
          <ac:spMkLst>
            <pc:docMk/>
            <pc:sldMk cId="2770227750" sldId="881"/>
            <ac:spMk id="7" creationId="{A769FA6D-63BB-2049-B3CC-A3243E97C4F5}"/>
          </ac:spMkLst>
        </pc:spChg>
      </pc:sldChg>
      <pc:sldChg chg="modSp del">
        <pc:chgData name="Cheng Fan" userId="73b39abba4055029" providerId="LiveId" clId="{ED794385-2A9C-439F-8FDB-0C3A75536A6E}" dt="2020-04-05T23:11:52.824" v="2102" actId="2696"/>
        <pc:sldMkLst>
          <pc:docMk/>
          <pc:sldMk cId="3623545376" sldId="881"/>
        </pc:sldMkLst>
        <pc:spChg chg="mod">
          <ac:chgData name="Cheng Fan" userId="73b39abba4055029" providerId="LiveId" clId="{ED794385-2A9C-439F-8FDB-0C3A75536A6E}" dt="2020-03-15T12:35:44.649" v="130" actId="1076"/>
          <ac:spMkLst>
            <pc:docMk/>
            <pc:sldMk cId="3623545376" sldId="881"/>
            <ac:spMk id="2" creationId="{095894CE-EEAD-40D5-86D1-DEE9327FB54E}"/>
          </ac:spMkLst>
        </pc:spChg>
        <pc:spChg chg="mod">
          <ac:chgData name="Cheng Fan" userId="73b39abba4055029" providerId="LiveId" clId="{ED794385-2A9C-439F-8FDB-0C3A75536A6E}" dt="2020-03-15T12:35:39.872" v="129" actId="20577"/>
          <ac:spMkLst>
            <pc:docMk/>
            <pc:sldMk cId="3623545376" sldId="881"/>
            <ac:spMk id="4" creationId="{CC2434E4-16B7-E540-A13C-960B63D56793}"/>
          </ac:spMkLst>
        </pc:spChg>
      </pc:sldChg>
      <pc:sldChg chg="addSp delSp modSp del">
        <pc:chgData name="Cheng Fan" userId="73b39abba4055029" providerId="LiveId" clId="{ED794385-2A9C-439F-8FDB-0C3A75536A6E}" dt="2020-04-05T23:11:52.824" v="2102" actId="2696"/>
        <pc:sldMkLst>
          <pc:docMk/>
          <pc:sldMk cId="399594367" sldId="882"/>
        </pc:sldMkLst>
        <pc:spChg chg="add del">
          <ac:chgData name="Cheng Fan" userId="73b39abba4055029" providerId="LiveId" clId="{ED794385-2A9C-439F-8FDB-0C3A75536A6E}" dt="2020-03-15T12:36:50.016" v="154"/>
          <ac:spMkLst>
            <pc:docMk/>
            <pc:sldMk cId="399594367" sldId="882"/>
            <ac:spMk id="3" creationId="{D7ABE5C5-0483-4665-B776-F2EE82994DDA}"/>
          </ac:spMkLst>
        </pc:spChg>
        <pc:spChg chg="mod">
          <ac:chgData name="Cheng Fan" userId="73b39abba4055029" providerId="LiveId" clId="{ED794385-2A9C-439F-8FDB-0C3A75536A6E}" dt="2020-03-15T12:36:57.074" v="155"/>
          <ac:spMkLst>
            <pc:docMk/>
            <pc:sldMk cId="399594367" sldId="882"/>
            <ac:spMk id="4" creationId="{CC2434E4-16B7-E540-A13C-960B63D56793}"/>
          </ac:spMkLst>
        </pc:spChg>
      </pc:sldChg>
      <pc:sldChg chg="add del">
        <pc:chgData name="Cheng Fan" userId="73b39abba4055029" providerId="LiveId" clId="{ED794385-2A9C-439F-8FDB-0C3A75536A6E}" dt="2020-04-18T05:39:19.437" v="5903" actId="47"/>
        <pc:sldMkLst>
          <pc:docMk/>
          <pc:sldMk cId="1629442449" sldId="882"/>
        </pc:sldMkLst>
      </pc:sldChg>
      <pc:sldChg chg="addSp delSp modSp add del">
        <pc:chgData name="Cheng Fan" userId="73b39abba4055029" providerId="LiveId" clId="{ED794385-2A9C-439F-8FDB-0C3A75536A6E}" dt="2020-04-05T22:46:38.661" v="1461" actId="2696"/>
        <pc:sldMkLst>
          <pc:docMk/>
          <pc:sldMk cId="1504043931" sldId="883"/>
        </pc:sldMkLst>
        <pc:spChg chg="add mod">
          <ac:chgData name="Cheng Fan" userId="73b39abba4055029" providerId="LiveId" clId="{ED794385-2A9C-439F-8FDB-0C3A75536A6E}" dt="2020-04-05T16:14:28.931" v="609" actId="14100"/>
          <ac:spMkLst>
            <pc:docMk/>
            <pc:sldMk cId="1504043931" sldId="883"/>
            <ac:spMk id="2" creationId="{51B2AB2C-277E-4014-9458-AA7CCB9D452D}"/>
          </ac:spMkLst>
        </pc:spChg>
        <pc:spChg chg="add mod">
          <ac:chgData name="Cheng Fan" userId="73b39abba4055029" providerId="LiveId" clId="{ED794385-2A9C-439F-8FDB-0C3A75536A6E}" dt="2020-04-05T16:25:17.331" v="1054" actId="20577"/>
          <ac:spMkLst>
            <pc:docMk/>
            <pc:sldMk cId="1504043931" sldId="883"/>
            <ac:spMk id="3" creationId="{483DF855-BB67-47E5-AE8B-78EAE4D3A03E}"/>
          </ac:spMkLst>
        </pc:spChg>
        <pc:spChg chg="mod">
          <ac:chgData name="Cheng Fan" userId="73b39abba4055029" providerId="LiveId" clId="{ED794385-2A9C-439F-8FDB-0C3A75536A6E}" dt="2020-04-05T16:10:41.565" v="542" actId="20577"/>
          <ac:spMkLst>
            <pc:docMk/>
            <pc:sldMk cId="1504043931" sldId="883"/>
            <ac:spMk id="4" creationId="{CC2434E4-16B7-E540-A13C-960B63D56793}"/>
          </ac:spMkLst>
        </pc:spChg>
        <pc:spChg chg="mod">
          <ac:chgData name="Cheng Fan" userId="73b39abba4055029" providerId="LiveId" clId="{ED794385-2A9C-439F-8FDB-0C3A75536A6E}" dt="2020-04-05T16:17:52.024" v="879" actId="20577"/>
          <ac:spMkLst>
            <pc:docMk/>
            <pc:sldMk cId="1504043931" sldId="883"/>
            <ac:spMk id="6" creationId="{00000000-0000-0000-0000-000000000000}"/>
          </ac:spMkLst>
        </pc:spChg>
        <pc:spChg chg="del">
          <ac:chgData name="Cheng Fan" userId="73b39abba4055029" providerId="LiveId" clId="{ED794385-2A9C-439F-8FDB-0C3A75536A6E}" dt="2020-04-05T16:19:07.631" v="880" actId="478"/>
          <ac:spMkLst>
            <pc:docMk/>
            <pc:sldMk cId="1504043931" sldId="883"/>
            <ac:spMk id="7" creationId="{6D044CCC-A3C2-4154-B76D-72A31A29EB29}"/>
          </ac:spMkLst>
        </pc:spChg>
        <pc:spChg chg="mod">
          <ac:chgData name="Cheng Fan" userId="73b39abba4055029" providerId="LiveId" clId="{ED794385-2A9C-439F-8FDB-0C3A75536A6E}" dt="2020-04-05T16:25:30.963" v="1056" actId="1076"/>
          <ac:spMkLst>
            <pc:docMk/>
            <pc:sldMk cId="1504043931" sldId="883"/>
            <ac:spMk id="8" creationId="{D7B12816-635B-D249-BE4E-A4969E8EEF6E}"/>
          </ac:spMkLst>
        </pc:spChg>
        <pc:spChg chg="mod">
          <ac:chgData name="Cheng Fan" userId="73b39abba4055029" providerId="LiveId" clId="{ED794385-2A9C-439F-8FDB-0C3A75536A6E}" dt="2020-04-05T16:14:32.066" v="610" actId="1076"/>
          <ac:spMkLst>
            <pc:docMk/>
            <pc:sldMk cId="1504043931" sldId="883"/>
            <ac:spMk id="12" creationId="{A769FA6D-63BB-2049-B3CC-A3243E97C4F5}"/>
          </ac:spMkLst>
        </pc:spChg>
      </pc:sldChg>
      <pc:sldChg chg="addSp modSp add">
        <pc:chgData name="Cheng Fan" userId="73b39abba4055029" providerId="LiveId" clId="{ED794385-2A9C-439F-8FDB-0C3A75536A6E}" dt="2020-04-18T14:27:54.926" v="6985"/>
        <pc:sldMkLst>
          <pc:docMk/>
          <pc:sldMk cId="1951597423" sldId="883"/>
        </pc:sldMkLst>
        <pc:spChg chg="mod">
          <ac:chgData name="Cheng Fan" userId="73b39abba4055029" providerId="LiveId" clId="{ED794385-2A9C-439F-8FDB-0C3A75536A6E}" dt="2020-04-18T02:49:49.787" v="3458" actId="20577"/>
          <ac:spMkLst>
            <pc:docMk/>
            <pc:sldMk cId="1951597423" sldId="883"/>
            <ac:spMk id="2" creationId="{51B2AB2C-277E-4014-9458-AA7CCB9D452D}"/>
          </ac:spMkLst>
        </pc:spChg>
        <pc:spChg chg="mod">
          <ac:chgData name="Cheng Fan" userId="73b39abba4055029" providerId="LiveId" clId="{ED794385-2A9C-439F-8FDB-0C3A75536A6E}" dt="2020-04-18T12:11:57.284" v="6686"/>
          <ac:spMkLst>
            <pc:docMk/>
            <pc:sldMk cId="1951597423" sldId="883"/>
            <ac:spMk id="3" creationId="{483DF855-BB67-47E5-AE8B-78EAE4D3A03E}"/>
          </ac:spMkLst>
        </pc:spChg>
        <pc:spChg chg="mod">
          <ac:chgData name="Cheng Fan" userId="73b39abba4055029" providerId="LiveId" clId="{ED794385-2A9C-439F-8FDB-0C3A75536A6E}" dt="2020-04-18T01:19:20.675" v="3448" actId="1076"/>
          <ac:spMkLst>
            <pc:docMk/>
            <pc:sldMk cId="1951597423" sldId="883"/>
            <ac:spMk id="6" creationId="{00000000-0000-0000-0000-000000000000}"/>
          </ac:spMkLst>
        </pc:spChg>
        <pc:spChg chg="mod">
          <ac:chgData name="Cheng Fan" userId="73b39abba4055029" providerId="LiveId" clId="{ED794385-2A9C-439F-8FDB-0C3A75536A6E}" dt="2020-04-05T23:11:03.793" v="2099" actId="20577"/>
          <ac:spMkLst>
            <pc:docMk/>
            <pc:sldMk cId="1951597423" sldId="883"/>
            <ac:spMk id="8" creationId="{D7B12816-635B-D249-BE4E-A4969E8EEF6E}"/>
          </ac:spMkLst>
        </pc:spChg>
        <pc:spChg chg="mod">
          <ac:chgData name="Cheng Fan" userId="73b39abba4055029" providerId="LiveId" clId="{ED794385-2A9C-439F-8FDB-0C3A75536A6E}" dt="2020-04-18T12:11:49.539" v="6682"/>
          <ac:spMkLst>
            <pc:docMk/>
            <pc:sldMk cId="1951597423" sldId="883"/>
            <ac:spMk id="12" creationId="{A769FA6D-63BB-2049-B3CC-A3243E97C4F5}"/>
          </ac:spMkLst>
        </pc:spChg>
        <pc:picChg chg="add mod">
          <ac:chgData name="Cheng Fan" userId="73b39abba4055029" providerId="LiveId" clId="{ED794385-2A9C-439F-8FDB-0C3A75536A6E}" dt="2020-04-18T14:27:54.926" v="6985"/>
          <ac:picMkLst>
            <pc:docMk/>
            <pc:sldMk cId="1951597423" sldId="883"/>
            <ac:picMk id="7" creationId="{A3506B82-7DE0-40A7-988E-1DBB9BF9D075}"/>
          </ac:picMkLst>
        </pc:picChg>
        <pc:inkChg chg="add">
          <ac:chgData name="Cheng Fan" userId="73b39abba4055029" providerId="LiveId" clId="{ED794385-2A9C-439F-8FDB-0C3A75536A6E}" dt="2020-04-18T14:27:54.926" v="6985"/>
          <ac:inkMkLst>
            <pc:docMk/>
            <pc:sldMk cId="1951597423" sldId="883"/>
            <ac:inkMk id="5" creationId="{A8FED3D2-67A7-4AD8-B9B4-473A45C033BD}"/>
          </ac:inkMkLst>
        </pc:inkChg>
      </pc:sldChg>
      <pc:sldChg chg="addSp delSp modSp add delAnim">
        <pc:chgData name="Cheng Fan" userId="73b39abba4055029" providerId="LiveId" clId="{ED794385-2A9C-439F-8FDB-0C3A75536A6E}" dt="2020-04-18T14:01:34.306" v="6910"/>
        <pc:sldMkLst>
          <pc:docMk/>
          <pc:sldMk cId="399594367" sldId="884"/>
        </pc:sldMkLst>
        <pc:spChg chg="mod">
          <ac:chgData name="Cheng Fan" userId="73b39abba4055029" providerId="LiveId" clId="{ED794385-2A9C-439F-8FDB-0C3A75536A6E}" dt="2020-04-18T13:17:16.321" v="6892" actId="20577"/>
          <ac:spMkLst>
            <pc:docMk/>
            <pc:sldMk cId="399594367" sldId="884"/>
            <ac:spMk id="2" creationId="{095894CE-EEAD-40D5-86D1-DEE9327FB54E}"/>
          </ac:spMkLst>
        </pc:spChg>
        <pc:picChg chg="add del mod">
          <ac:chgData name="Cheng Fan" userId="73b39abba4055029" providerId="LiveId" clId="{ED794385-2A9C-439F-8FDB-0C3A75536A6E}" dt="2020-04-18T13:36:09.699" v="6895" actId="478"/>
          <ac:picMkLst>
            <pc:docMk/>
            <pc:sldMk cId="399594367" sldId="884"/>
            <ac:picMk id="5" creationId="{3E07FDFF-2840-43B3-AEF7-632E0AF6B77F}"/>
          </ac:picMkLst>
        </pc:picChg>
        <pc:picChg chg="add del mod">
          <ac:chgData name="Cheng Fan" userId="73b39abba4055029" providerId="LiveId" clId="{ED794385-2A9C-439F-8FDB-0C3A75536A6E}" dt="2020-04-18T13:42:21.769" v="6897"/>
          <ac:picMkLst>
            <pc:docMk/>
            <pc:sldMk cId="399594367" sldId="884"/>
            <ac:picMk id="6" creationId="{4E3AC813-3F74-46B7-91AA-7AA060E1FF0F}"/>
          </ac:picMkLst>
        </pc:picChg>
        <pc:picChg chg="add del mod">
          <ac:chgData name="Cheng Fan" userId="73b39abba4055029" providerId="LiveId" clId="{ED794385-2A9C-439F-8FDB-0C3A75536A6E}" dt="2020-04-18T13:42:58.830" v="6898" actId="478"/>
          <ac:picMkLst>
            <pc:docMk/>
            <pc:sldMk cId="399594367" sldId="884"/>
            <ac:picMk id="9" creationId="{28A659B3-E890-41F7-A13A-4477E6EFFA3B}"/>
          </ac:picMkLst>
        </pc:picChg>
        <pc:picChg chg="add del mod">
          <ac:chgData name="Cheng Fan" userId="73b39abba4055029" providerId="LiveId" clId="{ED794385-2A9C-439F-8FDB-0C3A75536A6E}" dt="2020-04-18T13:45:27.387" v="6901"/>
          <ac:picMkLst>
            <pc:docMk/>
            <pc:sldMk cId="399594367" sldId="884"/>
            <ac:picMk id="10" creationId="{7FFA8960-48D5-495C-AFF5-8B25A30CEE0D}"/>
          </ac:picMkLst>
        </pc:picChg>
        <pc:picChg chg="add del mod">
          <ac:chgData name="Cheng Fan" userId="73b39abba4055029" providerId="LiveId" clId="{ED794385-2A9C-439F-8FDB-0C3A75536A6E}" dt="2020-04-18T13:45:40.022" v="6903" actId="478"/>
          <ac:picMkLst>
            <pc:docMk/>
            <pc:sldMk cId="399594367" sldId="884"/>
            <ac:picMk id="12" creationId="{41FD18A5-302E-4A20-B270-5B687927CDE2}"/>
          </ac:picMkLst>
        </pc:picChg>
        <pc:picChg chg="add del mod">
          <ac:chgData name="Cheng Fan" userId="73b39abba4055029" providerId="LiveId" clId="{ED794385-2A9C-439F-8FDB-0C3A75536A6E}" dt="2020-04-18T13:53:31.490" v="6905" actId="478"/>
          <ac:picMkLst>
            <pc:docMk/>
            <pc:sldMk cId="399594367" sldId="884"/>
            <ac:picMk id="14" creationId="{4FCD1B36-3CCE-44B3-91AE-ACDAB4E72681}"/>
          </ac:picMkLst>
        </pc:picChg>
        <pc:picChg chg="add del mod">
          <ac:chgData name="Cheng Fan" userId="73b39abba4055029" providerId="LiveId" clId="{ED794385-2A9C-439F-8FDB-0C3A75536A6E}" dt="2020-04-18T13:56:17.713" v="6908" actId="478"/>
          <ac:picMkLst>
            <pc:docMk/>
            <pc:sldMk cId="399594367" sldId="884"/>
            <ac:picMk id="16" creationId="{DD2041BB-4F29-492F-8322-C1C4C64338C2}"/>
          </ac:picMkLst>
        </pc:picChg>
        <pc:picChg chg="add mod">
          <ac:chgData name="Cheng Fan" userId="73b39abba4055029" providerId="LiveId" clId="{ED794385-2A9C-439F-8FDB-0C3A75536A6E}" dt="2020-04-18T14:01:34.306" v="6910"/>
          <ac:picMkLst>
            <pc:docMk/>
            <pc:sldMk cId="399594367" sldId="884"/>
            <ac:picMk id="18" creationId="{03382A17-3EAE-419C-897C-41B4BADF8A57}"/>
          </ac:picMkLst>
        </pc:picChg>
        <pc:inkChg chg="add del">
          <ac:chgData name="Cheng Fan" userId="73b39abba4055029" providerId="LiveId" clId="{ED794385-2A9C-439F-8FDB-0C3A75536A6E}" dt="2020-04-18T13:36:07.024" v="6894" actId="478"/>
          <ac:inkMkLst>
            <pc:docMk/>
            <pc:sldMk cId="399594367" sldId="884"/>
            <ac:inkMk id="3" creationId="{C229B224-E0FF-48E5-A5F1-64F1ABFFA1BF}"/>
          </ac:inkMkLst>
        </pc:inkChg>
        <pc:inkChg chg="add del">
          <ac:chgData name="Cheng Fan" userId="73b39abba4055029" providerId="LiveId" clId="{ED794385-2A9C-439F-8FDB-0C3A75536A6E}" dt="2020-04-18T13:43:01.040" v="6899" actId="478"/>
          <ac:inkMkLst>
            <pc:docMk/>
            <pc:sldMk cId="399594367" sldId="884"/>
            <ac:inkMk id="8" creationId="{B04833BC-43AB-4F5A-B47C-CAECEBE11406}"/>
          </ac:inkMkLst>
        </pc:inkChg>
        <pc:inkChg chg="add del">
          <ac:chgData name="Cheng Fan" userId="73b39abba4055029" providerId="LiveId" clId="{ED794385-2A9C-439F-8FDB-0C3A75536A6E}" dt="2020-04-18T13:45:37.377" v="6902" actId="478"/>
          <ac:inkMkLst>
            <pc:docMk/>
            <pc:sldMk cId="399594367" sldId="884"/>
            <ac:inkMk id="11" creationId="{91A7A0DA-1F03-47B3-B037-B0ECB790EE30}"/>
          </ac:inkMkLst>
        </pc:inkChg>
        <pc:inkChg chg="add del">
          <ac:chgData name="Cheng Fan" userId="73b39abba4055029" providerId="LiveId" clId="{ED794385-2A9C-439F-8FDB-0C3A75536A6E}" dt="2020-04-18T13:53:34.707" v="6906" actId="478"/>
          <ac:inkMkLst>
            <pc:docMk/>
            <pc:sldMk cId="399594367" sldId="884"/>
            <ac:inkMk id="13" creationId="{CB6694C3-C834-4B5C-AA5D-A2079EC7126E}"/>
          </ac:inkMkLst>
        </pc:inkChg>
        <pc:inkChg chg="add del">
          <ac:chgData name="Cheng Fan" userId="73b39abba4055029" providerId="LiveId" clId="{ED794385-2A9C-439F-8FDB-0C3A75536A6E}" dt="2020-04-18T13:56:20.397" v="6909" actId="478"/>
          <ac:inkMkLst>
            <pc:docMk/>
            <pc:sldMk cId="399594367" sldId="884"/>
            <ac:inkMk id="15" creationId="{52422A4F-8B49-4283-8E4F-43587FEC5716}"/>
          </ac:inkMkLst>
        </pc:inkChg>
        <pc:inkChg chg="add">
          <ac:chgData name="Cheng Fan" userId="73b39abba4055029" providerId="LiveId" clId="{ED794385-2A9C-439F-8FDB-0C3A75536A6E}" dt="2020-04-18T14:01:34.306" v="6910"/>
          <ac:inkMkLst>
            <pc:docMk/>
            <pc:sldMk cId="399594367" sldId="884"/>
            <ac:inkMk id="17" creationId="{C7915A76-53D8-4ED4-BAF0-6728977912F0}"/>
          </ac:inkMkLst>
        </pc:inkChg>
      </pc:sldChg>
      <pc:sldChg chg="addSp delSp modSp add delAnim">
        <pc:chgData name="Cheng Fan" userId="73b39abba4055029" providerId="LiveId" clId="{ED794385-2A9C-439F-8FDB-0C3A75536A6E}" dt="2020-04-18T14:11:00.057" v="6914"/>
        <pc:sldMkLst>
          <pc:docMk/>
          <pc:sldMk cId="257014526" sldId="885"/>
        </pc:sldMkLst>
        <pc:spChg chg="mod">
          <ac:chgData name="Cheng Fan" userId="73b39abba4055029" providerId="LiveId" clId="{ED794385-2A9C-439F-8FDB-0C3A75536A6E}" dt="2020-04-18T05:05:01.954" v="4823" actId="20577"/>
          <ac:spMkLst>
            <pc:docMk/>
            <pc:sldMk cId="257014526" sldId="885"/>
            <ac:spMk id="4" creationId="{CC2434E4-16B7-E540-A13C-960B63D56793}"/>
          </ac:spMkLst>
        </pc:spChg>
        <pc:spChg chg="mod">
          <ac:chgData name="Cheng Fan" userId="73b39abba4055029" providerId="LiveId" clId="{ED794385-2A9C-439F-8FDB-0C3A75536A6E}" dt="2020-04-18T03:40:23.173" v="3469" actId="207"/>
          <ac:spMkLst>
            <pc:docMk/>
            <pc:sldMk cId="257014526" sldId="885"/>
            <ac:spMk id="6" creationId="{00000000-0000-0000-0000-000000000000}"/>
          </ac:spMkLst>
        </pc:spChg>
        <pc:spChg chg="mod">
          <ac:chgData name="Cheng Fan" userId="73b39abba4055029" providerId="LiveId" clId="{ED794385-2A9C-439F-8FDB-0C3A75536A6E}" dt="2020-04-08T12:36:02.546" v="3365" actId="20577"/>
          <ac:spMkLst>
            <pc:docMk/>
            <pc:sldMk cId="257014526" sldId="885"/>
            <ac:spMk id="7" creationId="{A769FA6D-63BB-2049-B3CC-A3243E97C4F5}"/>
          </ac:spMkLst>
        </pc:spChg>
        <pc:spChg chg="mod">
          <ac:chgData name="Cheng Fan" userId="73b39abba4055029" providerId="LiveId" clId="{ED794385-2A9C-439F-8FDB-0C3A75536A6E}" dt="2020-04-08T12:36:15.392" v="3377" actId="20577"/>
          <ac:spMkLst>
            <pc:docMk/>
            <pc:sldMk cId="257014526" sldId="885"/>
            <ac:spMk id="8" creationId="{D7B12816-635B-D249-BE4E-A4969E8EEF6E}"/>
          </ac:spMkLst>
        </pc:spChg>
        <pc:picChg chg="add del mod">
          <ac:chgData name="Cheng Fan" userId="73b39abba4055029" providerId="LiveId" clId="{ED794385-2A9C-439F-8FDB-0C3A75536A6E}" dt="2020-04-18T14:02:35.014" v="6912" actId="478"/>
          <ac:picMkLst>
            <pc:docMk/>
            <pc:sldMk cId="257014526" sldId="885"/>
            <ac:picMk id="3" creationId="{D295755A-155A-48B8-9A2C-E2170A196CAB}"/>
          </ac:picMkLst>
        </pc:picChg>
        <pc:picChg chg="add mod">
          <ac:chgData name="Cheng Fan" userId="73b39abba4055029" providerId="LiveId" clId="{ED794385-2A9C-439F-8FDB-0C3A75536A6E}" dt="2020-04-18T14:11:00.057" v="6914"/>
          <ac:picMkLst>
            <pc:docMk/>
            <pc:sldMk cId="257014526" sldId="885"/>
            <ac:picMk id="9" creationId="{117A77DE-3B4A-47E7-9524-18263D7B8F4A}"/>
          </ac:picMkLst>
        </pc:picChg>
        <pc:inkChg chg="add del">
          <ac:chgData name="Cheng Fan" userId="73b39abba4055029" providerId="LiveId" clId="{ED794385-2A9C-439F-8FDB-0C3A75536A6E}" dt="2020-04-18T14:02:37.778" v="6913" actId="478"/>
          <ac:inkMkLst>
            <pc:docMk/>
            <pc:sldMk cId="257014526" sldId="885"/>
            <ac:inkMk id="2" creationId="{E1909090-BAC0-4457-AC35-B4C7517767A0}"/>
          </ac:inkMkLst>
        </pc:inkChg>
        <pc:inkChg chg="add">
          <ac:chgData name="Cheng Fan" userId="73b39abba4055029" providerId="LiveId" clId="{ED794385-2A9C-439F-8FDB-0C3A75536A6E}" dt="2020-04-18T14:11:00.057" v="6914"/>
          <ac:inkMkLst>
            <pc:docMk/>
            <pc:sldMk cId="257014526" sldId="885"/>
            <ac:inkMk id="5" creationId="{989A78CC-12DA-4A39-9AC2-421CF7BA1689}"/>
          </ac:inkMkLst>
        </pc:inkChg>
      </pc:sldChg>
      <pc:sldChg chg="addSp modSp">
        <pc:chgData name="Cheng Fan" userId="73b39abba4055029" providerId="LiveId" clId="{ED794385-2A9C-439F-8FDB-0C3A75536A6E}" dt="2020-04-18T19:35:31.554" v="7028" actId="20577"/>
        <pc:sldMkLst>
          <pc:docMk/>
          <pc:sldMk cId="2403360964" sldId="886"/>
        </pc:sldMkLst>
        <pc:spChg chg="mod">
          <ac:chgData name="Cheng Fan" userId="73b39abba4055029" providerId="LiveId" clId="{ED794385-2A9C-439F-8FDB-0C3A75536A6E}" dt="2020-04-18T19:35:31.554" v="7028" actId="20577"/>
          <ac:spMkLst>
            <pc:docMk/>
            <pc:sldMk cId="2403360964" sldId="886"/>
            <ac:spMk id="2" creationId="{E9659B9B-EE51-4711-BD3E-9DC8B2CD8DE1}"/>
          </ac:spMkLst>
        </pc:spChg>
        <pc:spChg chg="mod">
          <ac:chgData name="Cheng Fan" userId="73b39abba4055029" providerId="LiveId" clId="{ED794385-2A9C-439F-8FDB-0C3A75536A6E}" dt="2020-04-18T19:27:37.500" v="7017" actId="207"/>
          <ac:spMkLst>
            <pc:docMk/>
            <pc:sldMk cId="2403360964" sldId="886"/>
            <ac:spMk id="7" creationId="{A769FA6D-63BB-2049-B3CC-A3243E97C4F5}"/>
          </ac:spMkLst>
        </pc:spChg>
        <pc:picChg chg="add mod">
          <ac:chgData name="Cheng Fan" userId="73b39abba4055029" providerId="LiveId" clId="{ED794385-2A9C-439F-8FDB-0C3A75536A6E}" dt="2020-04-18T19:34:57.452" v="7018"/>
          <ac:picMkLst>
            <pc:docMk/>
            <pc:sldMk cId="2403360964" sldId="886"/>
            <ac:picMk id="5" creationId="{70DAA262-B57E-45C9-850D-267879354BB9}"/>
          </ac:picMkLst>
        </pc:picChg>
        <pc:inkChg chg="add">
          <ac:chgData name="Cheng Fan" userId="73b39abba4055029" providerId="LiveId" clId="{ED794385-2A9C-439F-8FDB-0C3A75536A6E}" dt="2020-04-18T19:34:57.452" v="7018"/>
          <ac:inkMkLst>
            <pc:docMk/>
            <pc:sldMk cId="2403360964" sldId="886"/>
            <ac:inkMk id="3" creationId="{BB8AFF0B-C6D3-49F8-B2B0-AEAD7A4BE618}"/>
          </ac:inkMkLst>
        </pc:inkChg>
      </pc:sldChg>
      <pc:sldChg chg="addSp delSp modSp add">
        <pc:chgData name="Cheng Fan" userId="73b39abba4055029" providerId="LiveId" clId="{ED794385-2A9C-439F-8FDB-0C3A75536A6E}" dt="2020-04-18T14:23:00.556" v="6984"/>
        <pc:sldMkLst>
          <pc:docMk/>
          <pc:sldMk cId="2410426289" sldId="887"/>
        </pc:sldMkLst>
        <pc:spChg chg="add mod">
          <ac:chgData name="Cheng Fan" userId="73b39abba4055029" providerId="LiveId" clId="{ED794385-2A9C-439F-8FDB-0C3A75536A6E}" dt="2020-04-18T14:15:13.275" v="6978" actId="208"/>
          <ac:spMkLst>
            <pc:docMk/>
            <pc:sldMk cId="2410426289" sldId="887"/>
            <ac:spMk id="2" creationId="{0793C2BC-2D61-4C05-9ADC-27CDAB60864F}"/>
          </ac:spMkLst>
        </pc:spChg>
        <pc:spChg chg="add del">
          <ac:chgData name="Cheng Fan" userId="73b39abba4055029" providerId="LiveId" clId="{ED794385-2A9C-439F-8FDB-0C3A75536A6E}" dt="2020-04-18T05:20:25.712" v="5374"/>
          <ac:spMkLst>
            <pc:docMk/>
            <pc:sldMk cId="2410426289" sldId="887"/>
            <ac:spMk id="2" creationId="{1264DFA2-EE2E-49B5-AA73-BE5AFBB60CEC}"/>
          </ac:spMkLst>
        </pc:spChg>
        <pc:spChg chg="add del">
          <ac:chgData name="Cheng Fan" userId="73b39abba4055029" providerId="LiveId" clId="{ED794385-2A9C-439F-8FDB-0C3A75536A6E}" dt="2020-04-18T05:20:36.592" v="5376"/>
          <ac:spMkLst>
            <pc:docMk/>
            <pc:sldMk cId="2410426289" sldId="887"/>
            <ac:spMk id="3" creationId="{151B6155-4E55-4ED9-9A8E-59E49A28A13B}"/>
          </ac:spMkLst>
        </pc:spChg>
        <pc:spChg chg="mod">
          <ac:chgData name="Cheng Fan" userId="73b39abba4055029" providerId="LiveId" clId="{ED794385-2A9C-439F-8FDB-0C3A75536A6E}" dt="2020-04-18T05:09:22.080" v="4836" actId="6549"/>
          <ac:spMkLst>
            <pc:docMk/>
            <pc:sldMk cId="2410426289" sldId="887"/>
            <ac:spMk id="4" creationId="{CC2434E4-16B7-E540-A13C-960B63D56793}"/>
          </ac:spMkLst>
        </pc:spChg>
        <pc:spChg chg="add mod">
          <ac:chgData name="Cheng Fan" userId="73b39abba4055029" providerId="LiveId" clId="{ED794385-2A9C-439F-8FDB-0C3A75536A6E}" dt="2020-04-18T14:15:31.209" v="6982" actId="14100"/>
          <ac:spMkLst>
            <pc:docMk/>
            <pc:sldMk cId="2410426289" sldId="887"/>
            <ac:spMk id="5" creationId="{33777E81-AB2E-42D7-8CAE-F4A390DB9544}"/>
          </ac:spMkLst>
        </pc:spChg>
        <pc:spChg chg="del mod">
          <ac:chgData name="Cheng Fan" userId="73b39abba4055029" providerId="LiveId" clId="{ED794385-2A9C-439F-8FDB-0C3A75536A6E}" dt="2020-04-18T05:20:50.973" v="5377" actId="478"/>
          <ac:spMkLst>
            <pc:docMk/>
            <pc:sldMk cId="2410426289" sldId="887"/>
            <ac:spMk id="6" creationId="{00000000-0000-0000-0000-000000000000}"/>
          </ac:spMkLst>
        </pc:spChg>
        <pc:spChg chg="mod">
          <ac:chgData name="Cheng Fan" userId="73b39abba4055029" providerId="LiveId" clId="{ED794385-2A9C-439F-8FDB-0C3A75536A6E}" dt="2020-04-18T14:15:34.220" v="6983" actId="1036"/>
          <ac:spMkLst>
            <pc:docMk/>
            <pc:sldMk cId="2410426289" sldId="887"/>
            <ac:spMk id="7" creationId="{A769FA6D-63BB-2049-B3CC-A3243E97C4F5}"/>
          </ac:spMkLst>
        </pc:spChg>
        <pc:spChg chg="mod">
          <ac:chgData name="Cheng Fan" userId="73b39abba4055029" providerId="LiveId" clId="{ED794385-2A9C-439F-8FDB-0C3A75536A6E}" dt="2020-04-18T12:11:33.955" v="6679" actId="1076"/>
          <ac:spMkLst>
            <pc:docMk/>
            <pc:sldMk cId="2410426289" sldId="887"/>
            <ac:spMk id="8" creationId="{D7B12816-635B-D249-BE4E-A4969E8EEF6E}"/>
          </ac:spMkLst>
        </pc:spChg>
        <pc:picChg chg="add mod">
          <ac:chgData name="Cheng Fan" userId="73b39abba4055029" providerId="LiveId" clId="{ED794385-2A9C-439F-8FDB-0C3A75536A6E}" dt="2020-04-18T14:23:00.556" v="6984"/>
          <ac:picMkLst>
            <pc:docMk/>
            <pc:sldMk cId="2410426289" sldId="887"/>
            <ac:picMk id="6" creationId="{5B4E986C-2B9A-4DEA-9D6B-EDF89312EBAA}"/>
          </ac:picMkLst>
        </pc:picChg>
        <pc:inkChg chg="add">
          <ac:chgData name="Cheng Fan" userId="73b39abba4055029" providerId="LiveId" clId="{ED794385-2A9C-439F-8FDB-0C3A75536A6E}" dt="2020-04-18T14:23:00.556" v="6984"/>
          <ac:inkMkLst>
            <pc:docMk/>
            <pc:sldMk cId="2410426289" sldId="887"/>
            <ac:inkMk id="3" creationId="{E8248A40-BD2A-4794-93C7-1528A0FB72B0}"/>
          </ac:inkMkLst>
        </pc:inkChg>
      </pc:sldChg>
      <pc:sldChg chg="addSp delSp new del">
        <pc:chgData name="Cheng Fan" userId="73b39abba4055029" providerId="LiveId" clId="{ED794385-2A9C-439F-8FDB-0C3A75536A6E}" dt="2020-04-20T00:46:28.546" v="7036" actId="47"/>
        <pc:sldMkLst>
          <pc:docMk/>
          <pc:sldMk cId="4023573430" sldId="888"/>
        </pc:sldMkLst>
        <pc:spChg chg="del">
          <ac:chgData name="Cheng Fan" userId="73b39abba4055029" providerId="LiveId" clId="{ED794385-2A9C-439F-8FDB-0C3A75536A6E}" dt="2020-04-20T00:43:46.995" v="7034" actId="478"/>
          <ac:spMkLst>
            <pc:docMk/>
            <pc:sldMk cId="4023573430" sldId="888"/>
            <ac:spMk id="2" creationId="{D383B4A1-85F5-423A-BCBB-6B103A1E9BDC}"/>
          </ac:spMkLst>
        </pc:spChg>
        <pc:spChg chg="del">
          <ac:chgData name="Cheng Fan" userId="73b39abba4055029" providerId="LiveId" clId="{ED794385-2A9C-439F-8FDB-0C3A75536A6E}" dt="2020-04-20T00:43:44.653" v="7033" actId="478"/>
          <ac:spMkLst>
            <pc:docMk/>
            <pc:sldMk cId="4023573430" sldId="888"/>
            <ac:spMk id="3" creationId="{96046B61-91D4-45E4-9EFD-B98AC1A1A633}"/>
          </ac:spMkLst>
        </pc:spChg>
        <pc:inkChg chg="add">
          <ac:chgData name="Cheng Fan" userId="73b39abba4055029" providerId="LiveId" clId="{ED794385-2A9C-439F-8FDB-0C3A75536A6E}" dt="2020-04-20T00:45:03.632" v="7035"/>
          <ac:inkMkLst>
            <pc:docMk/>
            <pc:sldMk cId="4023573430" sldId="888"/>
            <ac:inkMk id="4" creationId="{174EEB3C-0A65-46A0-96C1-6F25A1CA9FCA}"/>
          </ac:inkMkLst>
        </pc:inkChg>
      </pc:sldChg>
    </pc:docChg>
  </pc:docChgLst>
  <pc:docChgLst>
    <pc:chgData name="Fan" userId="73b39abba4055029" providerId="LiveId" clId="{5A9F9818-4DEC-4C65-AC06-365BBAA2550E}"/>
    <pc:docChg chg="modSld">
      <pc:chgData name="Fan" userId="73b39abba4055029" providerId="LiveId" clId="{5A9F9818-4DEC-4C65-AC06-365BBAA2550E}" dt="2022-03-06T11:06:09.443" v="1" actId="20577"/>
      <pc:docMkLst>
        <pc:docMk/>
      </pc:docMkLst>
      <pc:sldChg chg="modSp mod">
        <pc:chgData name="Fan" userId="73b39abba4055029" providerId="LiveId" clId="{5A9F9818-4DEC-4C65-AC06-365BBAA2550E}" dt="2022-03-06T11:06:09.443" v="1" actId="20577"/>
        <pc:sldMkLst>
          <pc:docMk/>
          <pc:sldMk cId="2040243274" sldId="628"/>
        </pc:sldMkLst>
        <pc:spChg chg="mod">
          <ac:chgData name="Fan" userId="73b39abba4055029" providerId="LiveId" clId="{5A9F9818-4DEC-4C65-AC06-365BBAA2550E}" dt="2022-03-06T11:06:09.443" v="1" actId="20577"/>
          <ac:spMkLst>
            <pc:docMk/>
            <pc:sldMk cId="2040243274" sldId="628"/>
            <ac:spMk id="5" creationId="{0C494AC4-83F7-A546-AA32-D9C97D2A9A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F4206-22BF-45B6-8E98-6B2B3320ED1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685800"/>
            <a:ext cx="4895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7A269-F6E1-4C6C-A919-D1B026D6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1pPr>
    <a:lvl2pPr marL="475442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2pPr>
    <a:lvl3pPr marL="950885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3pPr>
    <a:lvl4pPr marL="1426327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4pPr>
    <a:lvl5pPr marL="1901769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5pPr>
    <a:lvl6pPr marL="2377211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6pPr>
    <a:lvl7pPr marL="2852654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7pPr>
    <a:lvl8pPr marL="3328096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8pPr>
    <a:lvl9pPr marL="3803538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3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7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84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90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72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3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7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5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4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8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52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3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154466"/>
            <a:ext cx="7543800" cy="2451159"/>
          </a:xfrm>
        </p:spPr>
        <p:txBody>
          <a:bodyPr anchor="b">
            <a:normAutofit/>
          </a:bodyPr>
          <a:lstStyle>
            <a:lvl1pPr algn="ctr">
              <a:defRPr sz="4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697927"/>
            <a:ext cx="7543800" cy="1699839"/>
          </a:xfrm>
        </p:spPr>
        <p:txBody>
          <a:bodyPr>
            <a:normAutofit/>
          </a:bodyPr>
          <a:lstStyle>
            <a:lvl1pPr marL="0" indent="0" algn="ctr">
              <a:buNone/>
              <a:defRPr sz="19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8777" indent="0" algn="ctr">
              <a:buNone/>
              <a:defRPr sz="2259"/>
            </a:lvl2pPr>
            <a:lvl3pPr marL="737554" indent="0" algn="ctr">
              <a:buNone/>
              <a:defRPr sz="1936"/>
            </a:lvl3pPr>
            <a:lvl4pPr marL="1106332" indent="0" algn="ctr">
              <a:buNone/>
              <a:defRPr sz="1613"/>
            </a:lvl4pPr>
            <a:lvl5pPr marL="1475110" indent="0" algn="ctr">
              <a:buNone/>
              <a:defRPr sz="1613"/>
            </a:lvl5pPr>
            <a:lvl6pPr marL="1843887" indent="0" algn="ctr">
              <a:buNone/>
              <a:defRPr sz="1613"/>
            </a:lvl6pPr>
            <a:lvl7pPr marL="2212664" indent="0" algn="ctr">
              <a:buNone/>
              <a:defRPr sz="1613"/>
            </a:lvl7pPr>
            <a:lvl8pPr marL="2581441" indent="0" algn="ctr">
              <a:buNone/>
              <a:defRPr sz="1613"/>
            </a:lvl8pPr>
            <a:lvl9pPr marL="2950219" indent="0" algn="ctr">
              <a:buNone/>
              <a:defRPr sz="16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1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369955"/>
            <a:ext cx="2168843" cy="59665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6" y="369957"/>
            <a:ext cx="6380797" cy="5966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4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2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758009"/>
            <a:ext cx="8675370" cy="2927108"/>
          </a:xfrm>
        </p:spPr>
        <p:txBody>
          <a:bodyPr anchor="b">
            <a:normAutofit/>
          </a:bodyPr>
          <a:lstStyle>
            <a:lvl1pPr>
              <a:defRPr sz="4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4673828"/>
            <a:ext cx="8675370" cy="1540123"/>
          </a:xfrm>
        </p:spPr>
        <p:txBody>
          <a:bodyPr anchor="t">
            <a:normAutofit/>
          </a:bodyPr>
          <a:lstStyle>
            <a:lvl1pPr marL="0" indent="0">
              <a:buNone/>
              <a:defRPr sz="19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8777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2pPr>
            <a:lvl3pPr marL="737554" indent="0">
              <a:buNone/>
              <a:defRPr sz="1291">
                <a:solidFill>
                  <a:schemeClr val="tx1">
                    <a:tint val="75000"/>
                  </a:schemeClr>
                </a:solidFill>
              </a:defRPr>
            </a:lvl3pPr>
            <a:lvl4pPr marL="1106332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4pPr>
            <a:lvl5pPr marL="1475110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5pPr>
            <a:lvl6pPr marL="1843887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6pPr>
            <a:lvl7pPr marL="2212664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7pPr>
            <a:lvl8pPr marL="2581441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8pPr>
            <a:lvl9pPr marL="2950219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39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7229" y="1877485"/>
            <a:ext cx="4274820" cy="4467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1877485"/>
            <a:ext cx="4274820" cy="4467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5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229" y="1726624"/>
            <a:ext cx="4253866" cy="84767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36" b="1"/>
            </a:lvl1pPr>
            <a:lvl2pPr marL="368777" indent="0">
              <a:buNone/>
              <a:defRPr sz="1613" b="1"/>
            </a:lvl2pPr>
            <a:lvl3pPr marL="737554" indent="0">
              <a:buNone/>
              <a:defRPr sz="1452" b="1"/>
            </a:lvl3pPr>
            <a:lvl4pPr marL="1106332" indent="0">
              <a:buNone/>
              <a:defRPr sz="1291" b="1"/>
            </a:lvl4pPr>
            <a:lvl5pPr marL="1475110" indent="0">
              <a:buNone/>
              <a:defRPr sz="1291" b="1"/>
            </a:lvl5pPr>
            <a:lvl6pPr marL="1843887" indent="0">
              <a:buNone/>
              <a:defRPr sz="1291" b="1"/>
            </a:lvl6pPr>
            <a:lvl7pPr marL="2212664" indent="0">
              <a:buNone/>
              <a:defRPr sz="1291" b="1"/>
            </a:lvl7pPr>
            <a:lvl8pPr marL="2581441" indent="0">
              <a:buNone/>
              <a:defRPr sz="1291" b="1"/>
            </a:lvl8pPr>
            <a:lvl9pPr marL="2950219" indent="0">
              <a:buNone/>
              <a:defRPr sz="1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29" y="2574304"/>
            <a:ext cx="4253866" cy="37785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726623"/>
            <a:ext cx="4274821" cy="84767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36" b="1"/>
            </a:lvl1pPr>
            <a:lvl2pPr marL="368777" indent="0">
              <a:buNone/>
              <a:defRPr sz="1613" b="1"/>
            </a:lvl2pPr>
            <a:lvl3pPr marL="737554" indent="0">
              <a:buNone/>
              <a:defRPr sz="1452" b="1"/>
            </a:lvl3pPr>
            <a:lvl4pPr marL="1106332" indent="0">
              <a:buNone/>
              <a:defRPr sz="1291" b="1"/>
            </a:lvl4pPr>
            <a:lvl5pPr marL="1475110" indent="0">
              <a:buNone/>
              <a:defRPr sz="1291" b="1"/>
            </a:lvl5pPr>
            <a:lvl6pPr marL="1843887" indent="0">
              <a:buNone/>
              <a:defRPr sz="1291" b="1"/>
            </a:lvl6pPr>
            <a:lvl7pPr marL="2212664" indent="0">
              <a:buNone/>
              <a:defRPr sz="1291" b="1"/>
            </a:lvl7pPr>
            <a:lvl8pPr marL="2581441" indent="0">
              <a:buNone/>
              <a:defRPr sz="1291" b="1"/>
            </a:lvl8pPr>
            <a:lvl9pPr marL="2950219" indent="0">
              <a:buNone/>
              <a:defRPr sz="1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574304"/>
            <a:ext cx="4274821" cy="37785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61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3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030" y="469373"/>
            <a:ext cx="3243834" cy="1642795"/>
          </a:xfrm>
        </p:spPr>
        <p:txBody>
          <a:bodyPr anchor="b">
            <a:normAutofit/>
          </a:bodyPr>
          <a:lstStyle>
            <a:lvl1pPr>
              <a:defRPr sz="258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4820" y="1016971"/>
            <a:ext cx="5092066" cy="5006623"/>
          </a:xfrm>
        </p:spPr>
        <p:txBody>
          <a:bodyPr/>
          <a:lstStyle>
            <a:lvl1pPr>
              <a:defRPr sz="2581"/>
            </a:lvl1pPr>
            <a:lvl2pPr>
              <a:defRPr sz="2259"/>
            </a:lvl2pPr>
            <a:lvl3pPr>
              <a:defRPr sz="1936"/>
            </a:lvl3pPr>
            <a:lvl4pPr>
              <a:defRPr sz="1613"/>
            </a:lvl4pPr>
            <a:lvl5pPr>
              <a:defRPr sz="1613"/>
            </a:lvl5pPr>
            <a:lvl6pPr>
              <a:defRPr sz="1613"/>
            </a:lvl6pPr>
            <a:lvl7pPr>
              <a:defRPr sz="1613"/>
            </a:lvl7pPr>
            <a:lvl8pPr>
              <a:defRPr sz="1613"/>
            </a:lvl8pPr>
            <a:lvl9pPr>
              <a:defRPr sz="1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030" y="2112168"/>
            <a:ext cx="3243834" cy="39114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91"/>
            </a:lvl1pPr>
            <a:lvl2pPr marL="368777" indent="0">
              <a:buNone/>
              <a:defRPr sz="968"/>
            </a:lvl2pPr>
            <a:lvl3pPr marL="737554" indent="0">
              <a:buNone/>
              <a:defRPr sz="807"/>
            </a:lvl3pPr>
            <a:lvl4pPr marL="1106332" indent="0">
              <a:buNone/>
              <a:defRPr sz="726"/>
            </a:lvl4pPr>
            <a:lvl5pPr marL="1475110" indent="0">
              <a:buNone/>
              <a:defRPr sz="726"/>
            </a:lvl5pPr>
            <a:lvl6pPr marL="1843887" indent="0">
              <a:buNone/>
              <a:defRPr sz="726"/>
            </a:lvl6pPr>
            <a:lvl7pPr marL="2212664" indent="0">
              <a:buNone/>
              <a:defRPr sz="726"/>
            </a:lvl7pPr>
            <a:lvl8pPr marL="2581441" indent="0">
              <a:buNone/>
              <a:defRPr sz="726"/>
            </a:lvl8pPr>
            <a:lvl9pPr marL="2950219" indent="0">
              <a:buNone/>
              <a:defRPr sz="7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9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030" y="469371"/>
            <a:ext cx="3243834" cy="1642798"/>
          </a:xfrm>
        </p:spPr>
        <p:txBody>
          <a:bodyPr anchor="b">
            <a:normAutofit/>
          </a:bodyPr>
          <a:lstStyle>
            <a:lvl1pPr>
              <a:defRPr sz="258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74820" y="1016971"/>
            <a:ext cx="5092066" cy="5006623"/>
          </a:xfrm>
        </p:spPr>
        <p:txBody>
          <a:bodyPr/>
          <a:lstStyle>
            <a:lvl1pPr marL="0" indent="0">
              <a:buNone/>
              <a:defRPr sz="2581"/>
            </a:lvl1pPr>
            <a:lvl2pPr marL="368777" indent="0">
              <a:buNone/>
              <a:defRPr sz="2259"/>
            </a:lvl2pPr>
            <a:lvl3pPr marL="737554" indent="0">
              <a:buNone/>
              <a:defRPr sz="1936"/>
            </a:lvl3pPr>
            <a:lvl4pPr marL="1106332" indent="0">
              <a:buNone/>
              <a:defRPr sz="1613"/>
            </a:lvl4pPr>
            <a:lvl5pPr marL="1475110" indent="0">
              <a:buNone/>
              <a:defRPr sz="1613"/>
            </a:lvl5pPr>
            <a:lvl6pPr marL="1843887" indent="0">
              <a:buNone/>
              <a:defRPr sz="1613"/>
            </a:lvl6pPr>
            <a:lvl7pPr marL="2212664" indent="0">
              <a:buNone/>
              <a:defRPr sz="1613"/>
            </a:lvl7pPr>
            <a:lvl8pPr marL="2581441" indent="0">
              <a:buNone/>
              <a:defRPr sz="1613"/>
            </a:lvl8pPr>
            <a:lvl9pPr marL="2950219" indent="0">
              <a:buNone/>
              <a:defRPr sz="16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030" y="2112169"/>
            <a:ext cx="3243834" cy="391142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91"/>
            </a:lvl1pPr>
            <a:lvl2pPr marL="368777" indent="0">
              <a:buNone/>
              <a:defRPr sz="968"/>
            </a:lvl2pPr>
            <a:lvl3pPr marL="737554" indent="0">
              <a:buNone/>
              <a:defRPr sz="807"/>
            </a:lvl3pPr>
            <a:lvl4pPr marL="1106332" indent="0">
              <a:buNone/>
              <a:defRPr sz="726"/>
            </a:lvl4pPr>
            <a:lvl5pPr marL="1475110" indent="0">
              <a:buNone/>
              <a:defRPr sz="726"/>
            </a:lvl5pPr>
            <a:lvl6pPr marL="1843887" indent="0">
              <a:buNone/>
              <a:defRPr sz="726"/>
            </a:lvl6pPr>
            <a:lvl7pPr marL="2212664" indent="0">
              <a:buNone/>
              <a:defRPr sz="726"/>
            </a:lvl7pPr>
            <a:lvl8pPr marL="2581441" indent="0">
              <a:buNone/>
              <a:defRPr sz="726"/>
            </a:lvl8pPr>
            <a:lvl9pPr marL="2950219" indent="0">
              <a:buNone/>
              <a:defRPr sz="7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5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7230" y="375498"/>
            <a:ext cx="8675370" cy="136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230" y="1877485"/>
            <a:ext cx="8675370" cy="446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6525561"/>
            <a:ext cx="22631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6525561"/>
            <a:ext cx="339471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9459" y="6525561"/>
            <a:ext cx="22631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2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/>
  <p:txStyles>
    <p:titleStyle>
      <a:lvl1pPr algn="l" defTabSz="737554" rtl="0" eaLnBrk="1" latinLnBrk="0" hangingPunct="1">
        <a:lnSpc>
          <a:spcPct val="90000"/>
        </a:lnSpc>
        <a:spcBef>
          <a:spcPct val="0"/>
        </a:spcBef>
        <a:buNone/>
        <a:defRPr sz="3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4389" indent="-184389" algn="l" defTabSz="737554" rtl="0" eaLnBrk="1" latinLnBrk="0" hangingPunct="1">
        <a:lnSpc>
          <a:spcPct val="90000"/>
        </a:lnSpc>
        <a:spcBef>
          <a:spcPts val="807"/>
        </a:spcBef>
        <a:buFont typeface="Wingdings 2" pitchFamily="18" charset="2"/>
        <a:buChar char=""/>
        <a:defRPr sz="2259" kern="1200">
          <a:solidFill>
            <a:schemeClr val="tx1"/>
          </a:solidFill>
          <a:latin typeface="+mn-lt"/>
          <a:ea typeface="+mn-ea"/>
          <a:cs typeface="+mn-cs"/>
        </a:defRPr>
      </a:lvl1pPr>
      <a:lvl2pPr marL="553166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936" kern="1200">
          <a:solidFill>
            <a:schemeClr val="tx1"/>
          </a:solidFill>
          <a:latin typeface="+mn-lt"/>
          <a:ea typeface="+mn-ea"/>
          <a:cs typeface="+mn-cs"/>
        </a:defRPr>
      </a:lvl2pPr>
      <a:lvl3pPr marL="921944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90721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4pPr>
      <a:lvl5pPr marL="1659498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5pPr>
      <a:lvl6pPr marL="2028275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6pPr>
      <a:lvl7pPr marL="2397052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7pPr>
      <a:lvl8pPr marL="2765831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8pPr>
      <a:lvl9pPr marL="3134608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1pPr>
      <a:lvl2pPr marL="368777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2pPr>
      <a:lvl3pPr marL="737554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3pPr>
      <a:lvl4pPr marL="1106332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4pPr>
      <a:lvl5pPr marL="1475110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5pPr>
      <a:lvl6pPr marL="1843887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6pPr>
      <a:lvl7pPr marL="2212664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7pPr>
      <a:lvl8pPr marL="2581441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8pPr>
      <a:lvl9pPr marL="2950219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sjtu.edu.cn/~chengfa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hengfan@sjtu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16.png"/><Relationship Id="rId10" Type="http://schemas.openxmlformats.org/officeDocument/2006/relationships/image" Target="../media/image15.tif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gif"/><Relationship Id="rId9" Type="http://schemas.openxmlformats.org/officeDocument/2006/relationships/image" Target="../media/image1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696" y="1360041"/>
            <a:ext cx="89061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CS258: Information T</a:t>
            </a:r>
            <a:r>
              <a:rPr lang="en-US" altLang="zh-CN" sz="45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heory</a:t>
            </a:r>
            <a:endParaRPr lang="en-US" sz="45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54BBBD-B9BF-F54C-8B5E-5669E20BCF3B}"/>
              </a:ext>
            </a:extLst>
          </p:cNvPr>
          <p:cNvSpPr/>
          <p:nvPr/>
        </p:nvSpPr>
        <p:spPr>
          <a:xfrm>
            <a:off x="2580927" y="2944217"/>
            <a:ext cx="4917218" cy="1018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011" dirty="0"/>
              <a:t>Fan Cheng</a:t>
            </a:r>
            <a:br>
              <a:rPr lang="en-US" sz="3011" dirty="0"/>
            </a:br>
            <a:r>
              <a:rPr lang="en-US" sz="3011" dirty="0">
                <a:solidFill>
                  <a:schemeClr val="accent3">
                    <a:lumMod val="75000"/>
                  </a:schemeClr>
                </a:solidFill>
              </a:rPr>
              <a:t>Shanghai Jiao Tong University </a:t>
            </a:r>
            <a:endParaRPr lang="en-US" sz="301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94AC4-83F7-A546-AA32-D9C97D2A9A6A}"/>
              </a:ext>
            </a:extLst>
          </p:cNvPr>
          <p:cNvSpPr/>
          <p:nvPr/>
        </p:nvSpPr>
        <p:spPr>
          <a:xfrm>
            <a:off x="2982563" y="5150631"/>
            <a:ext cx="4113947" cy="1021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13" dirty="0">
                <a:hlinkClick r:id="rId3"/>
              </a:rPr>
              <a:t>http://www.cs.sjtu.edu.cn/~chengfan/</a:t>
            </a:r>
            <a:endParaRPr lang="en-US" sz="2013" dirty="0"/>
          </a:p>
          <a:p>
            <a:pPr algn="ctr"/>
            <a:r>
              <a:rPr lang="en-US" sz="2013" dirty="0">
                <a:hlinkClick r:id="rId4"/>
              </a:rPr>
              <a:t>chengfan@sjtu.edu.cn</a:t>
            </a:r>
            <a:endParaRPr lang="en-US" sz="2013" dirty="0"/>
          </a:p>
          <a:p>
            <a:pPr algn="ctr"/>
            <a:r>
              <a:rPr lang="en-US" sz="2013" dirty="0"/>
              <a:t>Spring</a:t>
            </a:r>
            <a:r>
              <a:rPr lang="en-US" sz="2013"/>
              <a:t>, </a:t>
            </a:r>
            <a:r>
              <a:rPr lang="en-US" altLang="zh-CN" sz="2013"/>
              <a:t>2023</a:t>
            </a:r>
            <a:endParaRPr lang="en-US" sz="2013" dirty="0"/>
          </a:p>
        </p:txBody>
      </p:sp>
    </p:spTree>
    <p:extLst>
      <p:ext uri="{BB962C8B-B14F-4D97-AF65-F5344CB8AC3E}">
        <p14:creationId xmlns:p14="http://schemas.microsoft.com/office/powerpoint/2010/main" val="204024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1"/>
    </mc:Choice>
    <mc:Fallback xmlns="">
      <p:transition spd="slow" advTm="51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Entropy and Fisher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/>
              <p:nvPr/>
            </p:nvSpPr>
            <p:spPr>
              <a:xfrm>
                <a:off x="497772" y="1345318"/>
                <a:ext cx="9062855" cy="2462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Fisher information: </a:t>
                </a:r>
                <a:r>
                  <a:rPr lang="en-US" sz="1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be any random variable with density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Its Fisher information is given by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14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1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b="1" i="1">
                                      <a:solidFill>
                                        <a:srgbClr val="C0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400" b="1" i="1">
                                          <a:solidFill>
                                            <a:srgbClr val="C00000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ctrlPr>
                                            <a:rPr lang="en-US" altLang="zh-CN" sz="1400" b="1" i="1">
                                              <a:solidFill>
                                                <a:srgbClr val="C0000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400" b="1" i="1">
                                              <a:solidFill>
                                                <a:srgbClr val="C0000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𝝏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400" b="1" i="1">
                                              <a:solidFill>
                                                <a:srgbClr val="C0000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𝝏</m:t>
                                          </m:r>
                                          <m:r>
                                            <a:rPr lang="en-US" altLang="zh-CN" sz="1400" b="1" i="1">
                                              <a:solidFill>
                                                <a:srgbClr val="C0000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den>
                                      </m:f>
                                      <m:r>
                                        <a:rPr lang="en-US" altLang="zh-CN" sz="1400" b="1" i="1">
                                          <a:solidFill>
                                            <a:srgbClr val="C00000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400" b="1" i="1">
                                              <a:solidFill>
                                                <a:srgbClr val="C0000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1" i="1">
                                              <a:solidFill>
                                                <a:srgbClr val="C0000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1400" b="1" i="1">
                                          <a:solidFill>
                                            <a:srgbClr val="C00000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400" b="1" i="1">
                                              <a:solidFill>
                                                <a:srgbClr val="C0000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1" i="1">
                                              <a:solidFill>
                                                <a:srgbClr val="C0000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𝒅𝒙</m:t>
                          </m:r>
                          <m:r>
                            <a:rPr lang="en-US" altLang="zh-CN" sz="1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sz="1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be any random variable with a density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be an independent normally distributed random variable with zero mean and unit variance.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  <m:r>
                      <a:rPr lang="en-US" altLang="zh-CN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1800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72" y="1345318"/>
                <a:ext cx="9062855" cy="2462995"/>
              </a:xfrm>
              <a:prstGeom prst="rect">
                <a:avLst/>
              </a:prstGeom>
              <a:blipFill>
                <a:blip r:embed="rId5"/>
                <a:stretch>
                  <a:fillRect l="-605" t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659B9B-EE51-4711-BD3E-9DC8B2CD8DE1}"/>
                  </a:ext>
                </a:extLst>
              </p:cNvPr>
              <p:cNvSpPr txBox="1"/>
              <p:nvPr/>
            </p:nvSpPr>
            <p:spPr>
              <a:xfrm>
                <a:off x="492696" y="3858754"/>
                <a:ext cx="9062855" cy="275787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sz="1800" b="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b="0" dirty="0"/>
                  <a:t> (or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800" b="0" dirty="0"/>
                  <a:t>)  be the </a:t>
                </a:r>
                <a:r>
                  <a:rPr lang="en-US" altLang="zh-CN" sz="1800" b="0" dirty="0" err="1"/>
                  <a:t>p.</a:t>
                </a:r>
                <a:r>
                  <a:rPr lang="en-US" altLang="zh-CN" sz="1800" dirty="0" err="1"/>
                  <a:t>d.f</a:t>
                </a:r>
                <a:r>
                  <a:rPr lang="en-US" altLang="zh-CN" sz="1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≤0 </m:t>
                      </m:r>
                    </m:oMath>
                  </m:oMathPara>
                </a14:m>
                <a:endParaRPr lang="en-US" altLang="zh-CN" sz="1800" b="0" dirty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is Gaussian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1800" b="0" dirty="0">
                  <a:solidFill>
                    <a:schemeClr val="tx1"/>
                  </a:solidFill>
                </a:endParaRPr>
              </a:p>
              <a:p>
                <a:r>
                  <a:rPr lang="en-US" altLang="zh-CN" sz="1800" dirty="0"/>
                  <a:t>    All the derivatives alternate in signs: +, -, +, -, …</a:t>
                </a:r>
                <a:endParaRPr lang="en-US" altLang="zh-CN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659B9B-EE51-4711-BD3E-9DC8B2CD8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6" y="3858754"/>
                <a:ext cx="9062855" cy="2757871"/>
              </a:xfrm>
              <a:prstGeom prst="rect">
                <a:avLst/>
              </a:prstGeom>
              <a:blipFill>
                <a:blip r:embed="rId6"/>
                <a:stretch>
                  <a:fillRect l="-403" t="-1101" b="-2423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27A4BE7-322C-C651-81F2-90F824BC76A6}"/>
              </a:ext>
            </a:extLst>
          </p:cNvPr>
          <p:cNvSpPr txBox="1"/>
          <p:nvPr/>
        </p:nvSpPr>
        <p:spPr>
          <a:xfrm>
            <a:off x="8378456" y="372140"/>
            <a:ext cx="906017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不要求</a:t>
            </a:r>
          </a:p>
        </p:txBody>
      </p:sp>
    </p:spTree>
    <p:extLst>
      <p:ext uri="{BB962C8B-B14F-4D97-AF65-F5344CB8AC3E}">
        <p14:creationId xmlns:p14="http://schemas.microsoft.com/office/powerpoint/2010/main" val="24033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366"/>
    </mc:Choice>
    <mc:Fallback xmlns="">
      <p:transition spd="slow" advTm="39536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434E4-16B7-E540-A13C-960B63D567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680" y="279921"/>
                <a:ext cx="8769040" cy="1065397"/>
              </a:xfrm>
              <a:prstGeom prst="rect">
                <a:avLst/>
              </a:prstGeom>
            </p:spPr>
            <p:txBody>
              <a:bodyPr/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4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301" dirty="0">
                    <a:solidFill>
                      <a:schemeClr val="accent2">
                        <a:lumMod val="75000"/>
                      </a:schemeClr>
                    </a:solidFill>
                    <a:latin typeface="+mn-lt"/>
                  </a:rPr>
                  <a:t>Higher Order Derivatives of </a:t>
                </a:r>
                <a14:m>
                  <m:oMath xmlns:m="http://schemas.openxmlformats.org/officeDocument/2006/math">
                    <m:r>
                      <a:rPr lang="en-US" sz="4301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4301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301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301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4301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301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301" dirty="0">
                  <a:solidFill>
                    <a:schemeClr val="accent2">
                      <a:lumMod val="7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434E4-16B7-E540-A13C-960B63D56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0" y="279921"/>
                <a:ext cx="8769040" cy="1065397"/>
              </a:xfrm>
              <a:prstGeom prst="rect">
                <a:avLst/>
              </a:prstGeom>
              <a:blipFill>
                <a:blip r:embed="rId3"/>
                <a:stretch>
                  <a:fillRect l="-2746" t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1D8696C-3944-444A-AEEC-5EC2FA097F35}"/>
                  </a:ext>
                </a:extLst>
              </p:cNvPr>
              <p:cNvSpPr/>
              <p:nvPr/>
            </p:nvSpPr>
            <p:spPr>
              <a:xfrm>
                <a:off x="516670" y="1347713"/>
                <a:ext cx="9062855" cy="22321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sz="1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(Cheng 2015) </a:t>
                </a:r>
                <a:r>
                  <a:rPr lang="en-US" sz="1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be any random variable with a density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be an independent normally distributed random variable with zero mean and unit variance.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  <m:r>
                      <a:rPr lang="en-US" altLang="zh-CN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and</a:t>
                </a:r>
                <a:r>
                  <a:rPr lang="en-US" altLang="zh-CN" sz="1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rgbClr val="002060"/>
                    </a:solidFill>
                  </a:rPr>
                  <a:t> (or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800" dirty="0">
                    <a:solidFill>
                      <a:srgbClr val="002060"/>
                    </a:solidFill>
                  </a:rPr>
                  <a:t>)  be the </a:t>
                </a:r>
                <a:r>
                  <a:rPr lang="en-US" altLang="zh-CN" sz="1800" dirty="0" err="1">
                    <a:solidFill>
                      <a:srgbClr val="002060"/>
                    </a:solidFill>
                  </a:rPr>
                  <a:t>p.d.f</a:t>
                </a:r>
                <a:r>
                  <a:rPr lang="en-US" altLang="zh-CN" sz="1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2060"/>
                    </a:solidFill>
                  </a:rPr>
                  <a:t>. Then</a:t>
                </a:r>
                <a:endParaRPr lang="en-US" altLang="zh-CN" sz="18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n-US" altLang="zh-CN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zh-CN" sz="1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  <a:p>
                <a:r>
                  <a:rPr lang="en-US" sz="1800" dirty="0">
                    <a:solidFill>
                      <a:srgbClr val="002060"/>
                    </a:solidFill>
                  </a:rPr>
                  <a:t>Conjecture: When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is even,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, otherwise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1D8696C-3944-444A-AEEC-5EC2FA097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0" y="1347713"/>
                <a:ext cx="9062855" cy="2232104"/>
              </a:xfrm>
              <a:prstGeom prst="rect">
                <a:avLst/>
              </a:prstGeom>
              <a:blipFill>
                <a:blip r:embed="rId6"/>
                <a:stretch>
                  <a:fillRect l="-538" b="-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4BB50DE2-15A3-480C-B360-EED60C09EA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99" y="3677088"/>
            <a:ext cx="3031221" cy="456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85705C-68C2-4659-88FD-39BB062D95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22" y="4168353"/>
            <a:ext cx="3028998" cy="1992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5" descr="图片 5">
            <a:extLst>
              <a:ext uri="{FF2B5EF4-FFF2-40B4-BE49-F238E27FC236}">
                <a16:creationId xmlns:a16="http://schemas.microsoft.com/office/drawing/2014/main" id="{D32CC9FB-ADD4-4B3E-B923-4832B7BF5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47" y="3785604"/>
            <a:ext cx="2109964" cy="1426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EA2CE274-8CD8-47C8-8C41-D433C12DF5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5868" y="3689300"/>
            <a:ext cx="1443523" cy="161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creen Shot 2018-11-23 at 9.53.27 AM.png" descr="Screen Shot 2018-11-23 at 9.53.27 AM.png">
            <a:extLst>
              <a:ext uri="{FF2B5EF4-FFF2-40B4-BE49-F238E27FC236}">
                <a16:creationId xmlns:a16="http://schemas.microsoft.com/office/drawing/2014/main" id="{9821C8AE-562B-4523-B861-7073FB3A43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702229" y="4024337"/>
            <a:ext cx="2109965" cy="95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3A3F2-8FA0-48A5-B602-88E58293967E}"/>
              </a:ext>
            </a:extLst>
          </p:cNvPr>
          <p:cNvSpPr/>
          <p:nvPr/>
        </p:nvSpPr>
        <p:spPr>
          <a:xfrm>
            <a:off x="100069" y="5513109"/>
            <a:ext cx="2880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“This suggests that……, etc., but I could not prove it”  (1966)</a:t>
            </a:r>
          </a:p>
          <a:p>
            <a:pPr algn="ctr"/>
            <a:r>
              <a:rPr lang="en-US" altLang="zh-CN" sz="1600" dirty="0"/>
              <a:t>                       H. P. McKean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E796E-4085-4779-91FF-3471C2DBDA88}"/>
              </a:ext>
            </a:extLst>
          </p:cNvPr>
          <p:cNvSpPr/>
          <p:nvPr/>
        </p:nvSpPr>
        <p:spPr>
          <a:xfrm>
            <a:off x="348680" y="6360644"/>
            <a:ext cx="7992888" cy="5290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0000"/>
                </a:solidFill>
              </a:rPr>
              <a:t>Gaussian completely monotone conjecture (</a:t>
            </a:r>
            <a:r>
              <a:rPr lang="zh-CN" altLang="en-US" sz="1600" dirty="0">
                <a:solidFill>
                  <a:srgbClr val="000000"/>
                </a:solidFill>
              </a:rPr>
              <a:t>简称</a:t>
            </a:r>
            <a:r>
              <a:rPr lang="en-US" altLang="zh-CN" sz="1600" b="1" dirty="0">
                <a:solidFill>
                  <a:srgbClr val="C00000"/>
                </a:solidFill>
              </a:rPr>
              <a:t>GCMC, </a:t>
            </a:r>
            <a:r>
              <a:rPr lang="zh-CN" altLang="en-US" sz="1600" b="1" dirty="0">
                <a:solidFill>
                  <a:srgbClr val="C00000"/>
                </a:solidFill>
              </a:rPr>
              <a:t>完全单调猜想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</a:rPr>
              <a:t>[1]. F. Cheng and Y. Geng, ‘‘Higher Order Derivatives in Costa's Entropy Power Inequality’’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C2F93D-A5AC-473D-B5EE-CC9B283D5BED}"/>
              </a:ext>
            </a:extLst>
          </p:cNvPr>
          <p:cNvSpPr/>
          <p:nvPr/>
        </p:nvSpPr>
        <p:spPr>
          <a:xfrm>
            <a:off x="4679827" y="5449963"/>
            <a:ext cx="2042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C. Villani</a:t>
            </a:r>
          </a:p>
          <a:p>
            <a:r>
              <a:rPr lang="en-US" altLang="zh-CN" sz="1600" dirty="0"/>
              <a:t>2010 Fields medalist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41CB57-F804-390B-7054-17F0E4F20299}"/>
              </a:ext>
            </a:extLst>
          </p:cNvPr>
          <p:cNvSpPr txBox="1"/>
          <p:nvPr/>
        </p:nvSpPr>
        <p:spPr>
          <a:xfrm>
            <a:off x="9462977" y="350874"/>
            <a:ext cx="906017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不要求</a:t>
            </a:r>
          </a:p>
        </p:txBody>
      </p:sp>
    </p:spTree>
    <p:extLst>
      <p:ext uri="{BB962C8B-B14F-4D97-AF65-F5344CB8AC3E}">
        <p14:creationId xmlns:p14="http://schemas.microsoft.com/office/powerpoint/2010/main" val="14304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219"/>
    </mc:Choice>
    <mc:Fallback xmlns="">
      <p:transition spd="slow" advTm="37821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GCMC and Hodge theory 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CEFA308F-B502-476D-290A-4F4EABFB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90" y="1301288"/>
            <a:ext cx="1908659" cy="2546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510C8E3-FFA4-7C00-08C8-28B07CBDB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914" y="1446788"/>
            <a:ext cx="2595170" cy="2246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6E9A1CB-34F3-2211-C8A2-9A365BAE6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344" y="1511598"/>
            <a:ext cx="2435058" cy="175840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ACEE41-6203-872E-FB0A-D0DEBF935F60}"/>
              </a:ext>
            </a:extLst>
          </p:cNvPr>
          <p:cNvSpPr txBox="1"/>
          <p:nvPr/>
        </p:nvSpPr>
        <p:spPr>
          <a:xfrm>
            <a:off x="6609609" y="3314708"/>
            <a:ext cx="18665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5500">
              <a:defRPr sz="3600">
                <a:solidFill>
                  <a:srgbClr val="000000"/>
                </a:solidFill>
              </a:defRPr>
            </a:pPr>
            <a:r>
              <a:rPr lang="en-US" altLang="zh-CN" sz="1600" dirty="0"/>
              <a:t> June Huh</a:t>
            </a:r>
            <a:r>
              <a:rPr lang="zh-CN" altLang="en-US" sz="1600" dirty="0"/>
              <a:t>（许埈珥）</a:t>
            </a:r>
          </a:p>
          <a:p>
            <a:pPr defTabSz="825500">
              <a:defRPr sz="3600">
                <a:solidFill>
                  <a:srgbClr val="000000"/>
                </a:solidFill>
              </a:defRPr>
            </a:pPr>
            <a:r>
              <a:rPr lang="en-US" altLang="zh-CN" sz="1600" dirty="0"/>
              <a:t>2022 Fields Medal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37900A7A-5B87-0407-625C-810C5E96ED30}"/>
              </a:ext>
            </a:extLst>
          </p:cNvPr>
          <p:cNvSpPr txBox="1"/>
          <p:nvPr/>
        </p:nvSpPr>
        <p:spPr>
          <a:xfrm>
            <a:off x="382178" y="3892849"/>
            <a:ext cx="9294044" cy="1820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b="0" dirty="0"/>
              <a:t>Chromatic polynomial</a:t>
            </a:r>
            <a:r>
              <a:rPr lang="zh-CN" altLang="en-US" b="0" dirty="0"/>
              <a:t>（染色多项式）</a:t>
            </a:r>
            <a:r>
              <a:rPr lang="zh-CN" altLang="en-US" dirty="0"/>
              <a:t>的系数构成一个</a:t>
            </a:r>
            <a:r>
              <a:rPr lang="en-US" altLang="zh-CN" dirty="0"/>
              <a:t>log-concave</a:t>
            </a:r>
            <a:r>
              <a:rPr lang="zh-CN" altLang="en-US" dirty="0"/>
              <a:t>序列 </a:t>
            </a:r>
            <a:r>
              <a:rPr lang="en-US" altLang="zh-CN" dirty="0"/>
              <a:t>(</a:t>
            </a:r>
            <a:r>
              <a:rPr lang="zh-CN" altLang="en-US" dirty="0"/>
              <a:t>开放了</a:t>
            </a:r>
            <a:r>
              <a:rPr lang="en-US" altLang="zh-CN" dirty="0"/>
              <a:t>50</a:t>
            </a:r>
            <a:r>
              <a:rPr lang="zh-CN" altLang="en-US" dirty="0"/>
              <a:t>多年</a:t>
            </a:r>
            <a:r>
              <a:rPr lang="en-US" altLang="zh-CN" dirty="0"/>
              <a:t>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b="0" dirty="0"/>
              <a:t>J. Huh</a:t>
            </a:r>
            <a:r>
              <a:rPr lang="zh-CN" altLang="en-US" b="0" dirty="0"/>
              <a:t>使用代数几何的</a:t>
            </a:r>
            <a:r>
              <a:rPr lang="en-US" altLang="zh-CN" b="0" dirty="0"/>
              <a:t>Hodge</a:t>
            </a:r>
            <a:r>
              <a:rPr lang="zh-CN" altLang="en-US" b="0" dirty="0"/>
              <a:t>理论研究组合学，通过构造性地证明解决了</a:t>
            </a:r>
            <a:endParaRPr lang="en-US" altLang="zh-CN" b="0" dirty="0"/>
          </a:p>
          <a:p>
            <a:pPr marL="818342" lvl="1" indent="-342900">
              <a:buFont typeface="Wingdings" panose="05000000000000000000" pitchFamily="2" charset="2"/>
              <a:buChar char="n"/>
            </a:pPr>
            <a:r>
              <a:rPr lang="zh-CN" altLang="en-US" b="0" dirty="0"/>
              <a:t>问题</a:t>
            </a:r>
            <a:r>
              <a:rPr lang="en-US" altLang="zh-CN" b="0" dirty="0"/>
              <a:t>1</a:t>
            </a:r>
            <a:r>
              <a:rPr lang="zh-CN" altLang="en-US" b="0" dirty="0"/>
              <a:t>：</a:t>
            </a:r>
            <a:r>
              <a:rPr lang="en-US" altLang="zh-CN" b="0" dirty="0"/>
              <a:t>chromatic polynomial</a:t>
            </a:r>
          </a:p>
          <a:p>
            <a:pPr marL="818342" lvl="1" indent="-342900">
              <a:buFont typeface="Wingdings" panose="05000000000000000000" pitchFamily="2" charset="2"/>
              <a:buChar char="n"/>
            </a:pPr>
            <a:r>
              <a:rPr lang="zh-CN" altLang="en-US" b="0" dirty="0"/>
              <a:t>问题</a:t>
            </a:r>
            <a:r>
              <a:rPr lang="en-US" altLang="zh-CN" b="0" dirty="0"/>
              <a:t>2</a:t>
            </a:r>
            <a:r>
              <a:rPr lang="zh-CN" altLang="en-US" b="0" dirty="0"/>
              <a:t>：</a:t>
            </a:r>
            <a:r>
              <a:rPr lang="en-US" altLang="zh-CN" b="0" dirty="0"/>
              <a:t>matroid </a:t>
            </a:r>
          </a:p>
          <a:p>
            <a:pPr marL="818342" lvl="1" indent="-342900">
              <a:buFont typeface="Wingdings" panose="05000000000000000000" pitchFamily="2" charset="2"/>
              <a:buChar char="n"/>
            </a:pPr>
            <a:r>
              <a:rPr lang="zh-CN" altLang="en-US" b="0" dirty="0"/>
              <a:t>问题</a:t>
            </a:r>
            <a:r>
              <a:rPr lang="en-US" altLang="zh-CN" b="0" dirty="0"/>
              <a:t>3</a:t>
            </a:r>
            <a:r>
              <a:rPr lang="zh-CN" altLang="en-US" b="0" dirty="0"/>
              <a:t>：</a:t>
            </a:r>
            <a:r>
              <a:rPr lang="en-US" altLang="zh-CN" b="0" dirty="0"/>
              <a:t>geometry lattice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C00000"/>
                </a:solidFill>
              </a:rPr>
              <a:t>GCMC</a:t>
            </a:r>
            <a:r>
              <a:rPr lang="zh-CN" altLang="en-US" b="1" dirty="0">
                <a:solidFill>
                  <a:srgbClr val="C00000"/>
                </a:solidFill>
              </a:rPr>
              <a:t>中也有</a:t>
            </a:r>
            <a:r>
              <a:rPr lang="en-US" altLang="zh-CN" b="1" dirty="0">
                <a:solidFill>
                  <a:srgbClr val="C00000"/>
                </a:solidFill>
              </a:rPr>
              <a:t>log-concave</a:t>
            </a:r>
            <a:r>
              <a:rPr lang="zh-CN" altLang="en-US" b="1" dirty="0">
                <a:solidFill>
                  <a:srgbClr val="C00000"/>
                </a:solidFill>
              </a:rPr>
              <a:t>结构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6FC8ED-2387-B1FD-609A-C875352ACA1C}"/>
              </a:ext>
            </a:extLst>
          </p:cNvPr>
          <p:cNvSpPr txBox="1"/>
          <p:nvPr/>
        </p:nvSpPr>
        <p:spPr>
          <a:xfrm>
            <a:off x="4225977" y="5195188"/>
            <a:ext cx="5472608" cy="1244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Lucida Grande"/>
              </a:rPr>
              <a:t>"We believe that behind any log-concave sequence that appears in nature there is such a 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Lucida Grande"/>
              </a:rPr>
              <a:t>Hodge structure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ucida Grande"/>
              </a:rPr>
              <a:t> responsible for the 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Lucida Grande"/>
              </a:rPr>
              <a:t>log-concavity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ucida Grande"/>
              </a:rPr>
              <a:t>”</a:t>
            </a:r>
          </a:p>
          <a:p>
            <a:pPr algn="r"/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June Huh</a:t>
            </a:r>
            <a:endParaRPr lang="zh-CN" altLang="en-US" dirty="0"/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D5B0A8F2-8E11-FB35-5903-3CEDA5F230F1}"/>
              </a:ext>
            </a:extLst>
          </p:cNvPr>
          <p:cNvSpPr/>
          <p:nvPr/>
        </p:nvSpPr>
        <p:spPr>
          <a:xfrm>
            <a:off x="348680" y="6447013"/>
            <a:ext cx="9433048" cy="4426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0000"/>
                </a:solidFill>
              </a:rPr>
              <a:t>[1]. https://www.quantamagazine.org/june-huh-high-school-dropout-wins-the-fields-medal-20220705/</a:t>
            </a:r>
          </a:p>
        </p:txBody>
      </p:sp>
    </p:spTree>
    <p:extLst>
      <p:ext uri="{BB962C8B-B14F-4D97-AF65-F5344CB8AC3E}">
        <p14:creationId xmlns:p14="http://schemas.microsoft.com/office/powerpoint/2010/main" val="9784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219"/>
    </mc:Choice>
    <mc:Fallback xmlns="">
      <p:transition spd="slow" advTm="3782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Information theory 2.0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E796E-4085-4779-91FF-3471C2DBDA88}"/>
              </a:ext>
            </a:extLst>
          </p:cNvPr>
          <p:cNvSpPr/>
          <p:nvPr/>
        </p:nvSpPr>
        <p:spPr>
          <a:xfrm>
            <a:off x="382178" y="5536505"/>
            <a:ext cx="9433048" cy="921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0000"/>
                </a:solidFill>
              </a:rPr>
              <a:t>[1]. A Reformulation of Gaussian Completely Monotone Conjecture: A Hodge Structure on the Fisher Information along Heat Flow</a:t>
            </a:r>
          </a:p>
          <a:p>
            <a:r>
              <a:rPr lang="en-US" altLang="zh-CN" sz="1600" dirty="0">
                <a:solidFill>
                  <a:srgbClr val="000000"/>
                </a:solidFill>
              </a:rPr>
              <a:t>[2]. </a:t>
            </a:r>
            <a:r>
              <a:rPr lang="zh-CN" altLang="en-US" sz="1600" dirty="0">
                <a:solidFill>
                  <a:srgbClr val="000000"/>
                </a:solidFill>
              </a:rPr>
              <a:t>信息论</a:t>
            </a:r>
            <a:r>
              <a:rPr lang="en-US" altLang="zh-CN" sz="1600" dirty="0">
                <a:solidFill>
                  <a:srgbClr val="000000"/>
                </a:solidFill>
              </a:rPr>
              <a:t>2.0 https://www.bilibili.com/video/BV1Fg411v7bG/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37900A7A-5B87-0407-625C-810C5E96ED30}"/>
                  </a:ext>
                </a:extLst>
              </p:cNvPr>
              <p:cNvSpPr txBox="1"/>
              <p:nvPr/>
            </p:nvSpPr>
            <p:spPr>
              <a:xfrm>
                <a:off x="382178" y="1345318"/>
                <a:ext cx="9294044" cy="383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[1] </a:t>
                </a:r>
                <a:r>
                  <a:rPr lang="zh-CN" altLang="en-US" dirty="0"/>
                  <a:t>的发现：</a:t>
                </a:r>
                <a:r>
                  <a:rPr lang="en-US" altLang="zh-CN" dirty="0"/>
                  <a:t>GCMC(</a:t>
                </a:r>
                <a:r>
                  <a:rPr lang="zh-CN" altLang="en-US" dirty="0"/>
                  <a:t>完全单调猜想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中也有</a:t>
                </a:r>
                <a:r>
                  <a:rPr lang="en-US" altLang="zh-CN" dirty="0"/>
                  <a:t>log-concave</a:t>
                </a:r>
                <a:r>
                  <a:rPr lang="zh-CN" altLang="en-US" dirty="0"/>
                  <a:t>序列</a:t>
                </a:r>
                <a:endParaRPr lang="en-US" altLang="zh-CN" dirty="0"/>
              </a:p>
              <a:p>
                <a:pPr marL="932642" lvl="1" indent="-45720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按照</a:t>
                </a:r>
                <a:r>
                  <a:rPr lang="en-US" altLang="zh-CN" dirty="0"/>
                  <a:t>Huh</a:t>
                </a:r>
                <a:r>
                  <a:rPr lang="zh-CN" altLang="en-US" dirty="0"/>
                  <a:t>的理论，可以构造</a:t>
                </a:r>
                <a:r>
                  <a:rPr lang="en-US" altLang="zh-CN" dirty="0"/>
                  <a:t>complex algebraic variety</a:t>
                </a:r>
                <a:r>
                  <a:rPr lang="zh-CN" altLang="en-US" dirty="0"/>
                  <a:t>来构造性证明</a:t>
                </a:r>
                <a:r>
                  <a:rPr lang="en-US" altLang="zh-CN" dirty="0"/>
                  <a:t>GCMC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的信息熵：熵（</a:t>
                </a:r>
                <a:r>
                  <a:rPr lang="en-US" altLang="zh-CN" dirty="0"/>
                  <a:t>bit</a:t>
                </a:r>
                <a:r>
                  <a:rPr lang="zh-CN" altLang="en-US" dirty="0"/>
                  <a:t>）可以进一步分解，有内部结构 </a:t>
                </a:r>
              </a:p>
              <a:p>
                <a:pPr marL="932642" lvl="1" indent="-457200"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   （例：原子分解为质子和中子）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b="0" dirty="0"/>
                  <a:t>用代数几何研究编码构造有悠久的历史，理论意义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b="0" dirty="0"/>
                  <a:t>香农理论过去的工具都是分析的，用代数几何研究属于史无前例</a:t>
                </a:r>
              </a:p>
              <a:p>
                <a:pPr marL="932642" lvl="1" indent="-457200">
                  <a:buFont typeface="Wingdings" panose="05000000000000000000" pitchFamily="2" charset="2"/>
                  <a:buChar char="n"/>
                </a:pPr>
                <a:r>
                  <a:rPr lang="zh-CN" altLang="en-US" b="0" dirty="0"/>
                  <a:t>纯粹的空对空的数学推理并不被信息论界所认可</a:t>
                </a:r>
                <a:endParaRPr lang="en-US" altLang="zh-CN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b="0" dirty="0"/>
                  <a:t>引入代数几何到</a:t>
                </a:r>
                <a:r>
                  <a:rPr lang="en-US" altLang="zh-CN" b="0" dirty="0"/>
                  <a:t>Shannon</a:t>
                </a:r>
                <a:r>
                  <a:rPr lang="zh-CN" altLang="en-US" b="0" dirty="0"/>
                  <a:t>信息论，取代</a:t>
                </a:r>
                <a:r>
                  <a:rPr lang="en-US" altLang="zh-CN" b="0" dirty="0"/>
                  <a:t>Shannon</a:t>
                </a:r>
                <a:r>
                  <a:rPr lang="zh-CN" altLang="en-US" b="0" dirty="0"/>
                  <a:t>信息论的数学思想</a:t>
                </a:r>
                <a:endParaRPr lang="en-US" altLang="zh-CN" b="0" dirty="0"/>
              </a:p>
              <a:p>
                <a:pPr marL="932642" lvl="1" indent="-457200">
                  <a:buFont typeface="Wingdings" panose="05000000000000000000" pitchFamily="2" charset="2"/>
                  <a:buChar char="n"/>
                </a:pPr>
                <a:r>
                  <a:rPr lang="en-US" altLang="zh-CN" b="0" dirty="0"/>
                  <a:t>Shannon 1948</a:t>
                </a:r>
                <a:r>
                  <a:rPr lang="zh-CN" altLang="en-US" b="0" dirty="0"/>
                  <a:t>年创建的信息理论主要使用了</a:t>
                </a:r>
                <a:r>
                  <a:rPr lang="en-US" altLang="zh-CN" b="0" dirty="0"/>
                  <a:t>19</a:t>
                </a:r>
                <a:r>
                  <a:rPr lang="zh-CN" altLang="en-US" b="0" dirty="0"/>
                  <a:t>世纪的数学</a:t>
                </a:r>
              </a:p>
              <a:p>
                <a:pPr marL="932642" lvl="1" indent="-457200">
                  <a:buFont typeface="Wingdings" panose="05000000000000000000" pitchFamily="2" charset="2"/>
                  <a:buChar char="n"/>
                </a:pPr>
                <a:r>
                  <a:rPr lang="zh-CN" altLang="en-US" b="0" dirty="0"/>
                  <a:t>代数几何主要是</a:t>
                </a:r>
                <a:r>
                  <a:rPr lang="en-US" altLang="zh-CN" b="0" dirty="0"/>
                  <a:t>20</a:t>
                </a:r>
                <a:r>
                  <a:rPr lang="zh-CN" altLang="en-US" b="0" dirty="0"/>
                  <a:t>世纪发展起来的主流数学工具（</a:t>
                </a:r>
                <a:r>
                  <a:rPr lang="en-US" altLang="zh-CN" b="0" dirty="0" err="1"/>
                  <a:t>Grothendieck</a:t>
                </a:r>
                <a:r>
                  <a:rPr lang="zh-CN" altLang="en-US" b="0" dirty="0"/>
                  <a:t>）</a:t>
                </a:r>
                <a:endParaRPr lang="en-US" altLang="zh-CN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门槛太高：近世代数、拓扑、代数拓扑，复分析、交换代数、微分几何、黎曼几何、</a:t>
                </a:r>
                <a:r>
                  <a:rPr lang="en-US" altLang="zh-CN" dirty="0"/>
                  <a:t>GTM52</a:t>
                </a:r>
                <a:endParaRPr lang="en-US" altLang="zh-CN" b="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CN" b="0" dirty="0"/>
              </a:p>
            </p:txBody>
          </p:sp>
        </mc:Choice>
        <mc:Fallback xmlns="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37900A7A-5B87-0407-625C-810C5E96E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78" y="1345318"/>
                <a:ext cx="9294044" cy="3837525"/>
              </a:xfrm>
              <a:prstGeom prst="rect">
                <a:avLst/>
              </a:prstGeom>
              <a:blipFill>
                <a:blip r:embed="rId3"/>
                <a:stretch>
                  <a:fillRect l="-591" t="-954" r="-2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78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219"/>
    </mc:Choice>
    <mc:Fallback xmlns="">
      <p:transition spd="slow" advTm="3782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EPI and FII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/>
              <p:nvPr/>
            </p:nvSpPr>
            <p:spPr>
              <a:xfrm>
                <a:off x="492696" y="1345318"/>
                <a:ext cx="9073008" cy="10653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(</a:t>
                </a:r>
                <a:r>
                  <a:rPr lang="en-US" sz="1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Shannon 1948, Entropy power inequality (EPI)</a:t>
                </a:r>
                <a:r>
                  <a:rPr lang="en-US" sz="1800" dirty="0">
                    <a:solidFill>
                      <a:schemeClr val="tx1"/>
                    </a:solidFill>
                  </a:rPr>
                  <a:t>)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are independent random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-vectors with densities,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6" y="1345318"/>
                <a:ext cx="9073008" cy="1065397"/>
              </a:xfrm>
              <a:prstGeom prst="rect">
                <a:avLst/>
              </a:prstGeom>
              <a:blipFill>
                <a:blip r:embed="rId5"/>
                <a:stretch>
                  <a:fillRect l="-537" t="-1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89DDE-E8FA-4EF5-A968-32F7AA6EAA31}"/>
                  </a:ext>
                </a:extLst>
              </p:cNvPr>
              <p:cNvSpPr txBox="1"/>
              <p:nvPr/>
            </p:nvSpPr>
            <p:spPr>
              <a:xfrm>
                <a:off x="492696" y="2440161"/>
                <a:ext cx="9073008" cy="2998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altLang="zh-CN" b="0" dirty="0"/>
                  <a:t>Fisher information inequality </a:t>
                </a:r>
                <a:r>
                  <a:rPr lang="en-US" altLang="zh-CN" dirty="0"/>
                  <a:t>(FII)</a:t>
                </a:r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altLang="zh-CN" dirty="0"/>
                  <a:t>Most profound result in Shannon’s 1948 paper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altLang="zh-CN" dirty="0"/>
                  <a:t>EPI can imply some very fundamental results</a:t>
                </a:r>
              </a:p>
              <a:p>
                <a:pPr marL="818342" lvl="1" indent="-342900">
                  <a:buFont typeface="Wingdings" panose="05000000000000000000" pitchFamily="2" charset="2"/>
                  <a:buChar char="n"/>
                </a:pPr>
                <a:r>
                  <a:rPr lang="en-US" altLang="zh-CN" dirty="0"/>
                  <a:t>Uncertainty principle</a:t>
                </a:r>
              </a:p>
              <a:p>
                <a:pPr marL="818342" lvl="1" indent="-342900">
                  <a:buFont typeface="Wingdings" panose="05000000000000000000" pitchFamily="2" charset="2"/>
                  <a:buChar char="n"/>
                </a:pPr>
                <a:r>
                  <a:rPr lang="en-US" altLang="zh-CN" dirty="0"/>
                  <a:t>Young’s inequality </a:t>
                </a:r>
              </a:p>
              <a:p>
                <a:pPr marL="818342" lvl="1" indent="-342900">
                  <a:buFont typeface="Wingdings" panose="05000000000000000000" pitchFamily="2" charset="2"/>
                  <a:buChar char="n"/>
                </a:pPr>
                <a:r>
                  <a:rPr lang="en-US" altLang="zh-CN" dirty="0"/>
                  <a:t>Nash’s inequality </a:t>
                </a:r>
              </a:p>
              <a:p>
                <a:pPr marL="818342" lvl="1" indent="-342900">
                  <a:buFont typeface="Wingdings" panose="05000000000000000000" pitchFamily="2" charset="2"/>
                  <a:buChar char="n"/>
                </a:pPr>
                <a:r>
                  <a:rPr lang="en-US" altLang="zh-CN" dirty="0"/>
                  <a:t>Cramer-Rao bound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89DDE-E8FA-4EF5-A968-32F7AA6E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6" y="2440161"/>
                <a:ext cx="9073008" cy="2998065"/>
              </a:xfrm>
              <a:prstGeom prst="rect">
                <a:avLst/>
              </a:prstGeom>
              <a:blipFill>
                <a:blip r:embed="rId6"/>
                <a:stretch>
                  <a:fillRect l="-470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4E3BA83-85FE-451A-8152-67EE705F551E}"/>
              </a:ext>
            </a:extLst>
          </p:cNvPr>
          <p:cNvSpPr/>
          <p:nvPr/>
        </p:nvSpPr>
        <p:spPr>
          <a:xfrm>
            <a:off x="4741168" y="5752735"/>
            <a:ext cx="4968552" cy="1065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000000"/>
                </a:solidFill>
              </a:rPr>
              <a:t>Reference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rgbClr val="000000"/>
                </a:solidFill>
              </a:rPr>
              <a:t>T. Cover, ‘‘Information theoretic inequalities,’’ 1990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rgbClr val="000000"/>
                </a:solidFill>
              </a:rPr>
              <a:t>O. </a:t>
            </a:r>
            <a:r>
              <a:rPr lang="en-US" altLang="zh-CN" sz="1600" dirty="0" err="1">
                <a:solidFill>
                  <a:srgbClr val="000000"/>
                </a:solidFill>
              </a:rPr>
              <a:t>Rioul</a:t>
            </a:r>
            <a:r>
              <a:rPr lang="en-US" altLang="zh-CN" sz="1600" dirty="0">
                <a:solidFill>
                  <a:srgbClr val="000000"/>
                </a:solidFill>
              </a:rPr>
              <a:t>, “Information Theoretic Proofs of Entropy Power Inequalities,” 2011</a:t>
            </a:r>
            <a:endParaRPr lang="zh-CN" altLang="en-US"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CFD275-19B3-E737-0596-9FA1EC5FE2F5}"/>
              </a:ext>
            </a:extLst>
          </p:cNvPr>
          <p:cNvSpPr txBox="1"/>
          <p:nvPr/>
        </p:nvSpPr>
        <p:spPr>
          <a:xfrm>
            <a:off x="4165104" y="282881"/>
            <a:ext cx="1386918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熵幂不等式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03731A-11CE-D456-DE8B-4CCE9857FD39}"/>
              </a:ext>
            </a:extLst>
          </p:cNvPr>
          <p:cNvSpPr txBox="1"/>
          <p:nvPr/>
        </p:nvSpPr>
        <p:spPr>
          <a:xfrm>
            <a:off x="6556279" y="202926"/>
            <a:ext cx="665567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会用</a:t>
            </a:r>
          </a:p>
        </p:txBody>
      </p:sp>
    </p:spTree>
    <p:extLst>
      <p:ext uri="{BB962C8B-B14F-4D97-AF65-F5344CB8AC3E}">
        <p14:creationId xmlns:p14="http://schemas.microsoft.com/office/powerpoint/2010/main" val="38129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853"/>
    </mc:Choice>
    <mc:Fallback xmlns="">
      <p:transition spd="slow" advTm="28785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0728" y="11606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ea typeface="华文楷体" panose="02010600040101010101" pitchFamily="2" charset="-122"/>
                <a:cs typeface="Times New Roman" panose="02020603050405020304" pitchFamily="18" charset="0"/>
              </a:rPr>
              <a:t>Cover: 8.9, 12.1, 17.6, 17.7, 17.9, 17.10  </a:t>
            </a:r>
          </a:p>
          <a:p>
            <a:endParaRPr lang="en-US" altLang="zh-CN" sz="1800" dirty="0"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75EAA7-ED35-4607-8625-9727AEDA4481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7137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3"/>
    </mc:Choice>
    <mc:Fallback xmlns="">
      <p:transition spd="slow" advTm="409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78EC3-00FC-6D4B-9336-1BB438747989}"/>
              </a:ext>
            </a:extLst>
          </p:cNvPr>
          <p:cNvSpPr txBox="1"/>
          <p:nvPr/>
        </p:nvSpPr>
        <p:spPr>
          <a:xfrm>
            <a:off x="962008" y="577802"/>
            <a:ext cx="1446230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1" dirty="0">
                <a:solidFill>
                  <a:schemeClr val="accent2">
                    <a:lumMod val="75000"/>
                  </a:schemeClr>
                </a:solidFill>
              </a:rPr>
              <a:t>Outline</a:t>
            </a:r>
            <a:endParaRPr lang="en-US" sz="344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1ADF7-DF9B-A947-B5BC-4330D7FFEB59}"/>
              </a:ext>
            </a:extLst>
          </p:cNvPr>
          <p:cNvSpPr txBox="1"/>
          <p:nvPr/>
        </p:nvSpPr>
        <p:spPr>
          <a:xfrm>
            <a:off x="929521" y="1504057"/>
            <a:ext cx="8060119" cy="32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ea typeface="华文楷体" panose="02010600040101010101" pitchFamily="2" charset="-122"/>
                <a:cs typeface="Times New Roman" panose="02020603050405020304" pitchFamily="18" charset="0"/>
              </a:rPr>
              <a:t>Differential Entropy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ea typeface="华文楷体" panose="02010600040101010101" pitchFamily="2" charset="-122"/>
                <a:cs typeface="Times New Roman" panose="02020603050405020304" pitchFamily="18" charset="0"/>
              </a:rPr>
              <a:t>AEP for Continuous Random Variable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ea typeface="华文楷体" panose="02010600040101010101" pitchFamily="2" charset="-122"/>
                <a:cs typeface="Times New Roman" panose="02020603050405020304" pitchFamily="18" charset="0"/>
              </a:rPr>
              <a:t>Relative Entropy and Mutual Information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ea typeface="华文楷体" panose="02010600040101010101" pitchFamily="2" charset="-122"/>
                <a:cs typeface="Times New Roman" panose="02020603050405020304" pitchFamily="18" charset="0"/>
              </a:rPr>
              <a:t>Property of Differential Information Measures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>
                <a:ea typeface="华文楷体" panose="02010600040101010101" pitchFamily="2" charset="-122"/>
                <a:cs typeface="Times New Roman" panose="02020603050405020304" pitchFamily="18" charset="0"/>
              </a:rPr>
              <a:t>Information inequalities and applications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20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02"/>
    </mc:Choice>
    <mc:Fallback xmlns="">
      <p:transition spd="slow" advTm="23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434E4-16B7-E540-A13C-960B63D567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680" y="279921"/>
                <a:ext cx="8769040" cy="1065397"/>
              </a:xfrm>
              <a:prstGeom prst="rect">
                <a:avLst/>
              </a:prstGeom>
            </p:spPr>
            <p:txBody>
              <a:bodyPr/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4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30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430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30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430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430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430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301" dirty="0">
                    <a:solidFill>
                      <a:schemeClr val="accent2">
                        <a:lumMod val="75000"/>
                      </a:schemeClr>
                    </a:solidFill>
                    <a:latin typeface="+mn-lt"/>
                  </a:rPr>
                  <a:t>: Correlated Gaussian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CC2434E4-16B7-E540-A13C-960B63D56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0" y="279921"/>
                <a:ext cx="8769040" cy="1065397"/>
              </a:xfrm>
              <a:prstGeom prst="rect">
                <a:avLst/>
              </a:prstGeom>
              <a:blipFill>
                <a:blip r:embed="rId5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/>
              <p:nvPr/>
            </p:nvSpPr>
            <p:spPr>
              <a:xfrm>
                <a:off x="716688" y="1339570"/>
                <a:ext cx="8625024" cy="15268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(Mutual information between </a:t>
                </a:r>
                <a:r>
                  <a:rPr lang="en-US" sz="1800" dirty="0">
                    <a:solidFill>
                      <a:srgbClr val="7030A0"/>
                    </a:solidFill>
                  </a:rPr>
                  <a:t>correlated Gaussian random variables with correlation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 Let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∼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7030A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US" altLang="zh-CN" sz="1800" b="1" i="1" smtClean="0">
                                        <a:solidFill>
                                          <a:srgbClr val="7030A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8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8" y="1339570"/>
                <a:ext cx="8625024" cy="1526892"/>
              </a:xfrm>
              <a:prstGeom prst="rect">
                <a:avLst/>
              </a:prstGeom>
              <a:blipFill>
                <a:blip r:embed="rId6"/>
                <a:stretch>
                  <a:fillRect l="-565" t="-1984" b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5894CE-EEAD-40D5-86D1-DEE9327FB54E}"/>
                  </a:ext>
                </a:extLst>
              </p:cNvPr>
              <p:cNvSpPr/>
              <p:nvPr/>
            </p:nvSpPr>
            <p:spPr>
              <a:xfrm>
                <a:off x="716688" y="3257044"/>
                <a:ext cx="8625024" cy="2436436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2000" b="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are independent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altLang="zh-CN" sz="20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sz="20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=±1</m:t>
                    </m:r>
                  </m:oMath>
                </a14:m>
                <a:r>
                  <a:rPr lang="en-US" altLang="zh-CN" sz="20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are perfectly 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华文楷体" panose="02010600040101010101" pitchFamily="2" charset="-122"/>
                    <a:cs typeface="Times New Roman" panose="02020603050405020304" pitchFamily="18" charset="0"/>
                  </a:rPr>
                  <a:t>correlated 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endParaRPr lang="en-US" altLang="zh-CN" sz="20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5894CE-EEAD-40D5-86D1-DEE9327FB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88" y="3257044"/>
                <a:ext cx="8625024" cy="2436436"/>
              </a:xfrm>
              <a:prstGeom prst="rect">
                <a:avLst/>
              </a:prstGeom>
              <a:blipFill>
                <a:blip r:embed="rId7"/>
                <a:stretch>
                  <a:fillRect l="-588" b="-3608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9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299"/>
    </mc:Choice>
    <mc:Fallback xmlns="">
      <p:transition spd="slow" advTm="30229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Maximum Entropy with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8720" y="3609520"/>
                <a:ext cx="8568951" cy="3007105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. Consider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lang="en-US" altLang="zh-CN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𝑮</m:t>
                              </m:r>
                            </m:sub>
                          </m:sSub>
                        </m:e>
                      </m:d>
                      <m:r>
                        <a:rPr lang="en-US" altLang="zh-CN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CN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8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    Then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1800" b="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≤−∫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func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en-US" altLang="zh-CN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en-US" altLang="zh-CN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zh-CN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altLang="zh-CN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</m:den>
                          </m:f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1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华文楷体" panose="0201060004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华文楷体" panose="0201060004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1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华文楷体" panose="0201060004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华文楷体" panose="0201060004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CN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8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0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800" b="0" i="0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18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800" b="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Case 1.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0" y="3609520"/>
                <a:ext cx="8568951" cy="3007105"/>
              </a:xfrm>
              <a:prstGeom prst="rect">
                <a:avLst/>
              </a:prstGeom>
              <a:blipFill>
                <a:blip r:embed="rId5"/>
                <a:stretch>
                  <a:fillRect l="-497" b="-1818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/>
              <p:nvPr/>
            </p:nvSpPr>
            <p:spPr>
              <a:xfrm>
                <a:off x="708720" y="1345318"/>
                <a:ext cx="8568952" cy="21749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sz="1800" dirty="0">
                    <a:solidFill>
                      <a:schemeClr val="tx1"/>
                    </a:solidFill>
                  </a:rPr>
                  <a:t>Let the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 random variable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have mean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1800" dirty="0">
                    <a:solidFill>
                      <a:srgbClr val="C00000"/>
                    </a:solidFill>
                  </a:rPr>
                  <a:t>variance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unc>
                        <m:funcPr>
                          <m:ctrlP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18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𝒆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sz="1800" b="1" i="1" smtClean="0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     with equality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iff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1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𝓝</m:t>
                    </m:r>
                    <m:r>
                      <a:rPr lang="en-US" sz="1800" b="1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1800" b="1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Let the random variable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satisfy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18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CN" sz="18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18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unc>
                        <m:funcPr>
                          <m:ctrlPr>
                            <a:rPr lang="en-US" altLang="zh-CN" sz="18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800" b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𝒆</m:t>
                          </m:r>
                          <m:sSup>
                            <m:sSupPr>
                              <m:ctrlPr>
                                <a:rPr lang="en-US" altLang="zh-CN" sz="18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18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    with equality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iff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0" y="1345318"/>
                <a:ext cx="8568952" cy="2174963"/>
              </a:xfrm>
              <a:prstGeom prst="rect">
                <a:avLst/>
              </a:prstGeom>
              <a:blipFill>
                <a:blip r:embed="rId6"/>
                <a:stretch>
                  <a:fillRect l="-355" t="-2235" b="-5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B12816-635B-D249-BE4E-A4969E8EEF6E}"/>
                  </a:ext>
                </a:extLst>
              </p:cNvPr>
              <p:cNvSpPr/>
              <p:nvPr/>
            </p:nvSpPr>
            <p:spPr>
              <a:xfrm>
                <a:off x="7405463" y="6453836"/>
                <a:ext cx="2370184" cy="504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1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sz="1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sz="1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𝐕𝐚𝐫</m:t>
                    </m:r>
                    <m:r>
                      <a:rPr lang="en-US" altLang="zh-CN" sz="1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1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b="1" dirty="0">
                    <a:solidFill>
                      <a:srgbClr val="7030A0"/>
                    </a:solidFill>
                  </a:rPr>
                  <a:t>给定的情况下，</a:t>
                </a:r>
                <a:r>
                  <a:rPr lang="zh-CN" altLang="en-US" sz="14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高斯分布最大化微分熵</a:t>
                </a:r>
                <a:endParaRPr lang="en-US" sz="1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B12816-635B-D249-BE4E-A4969E8EE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463" y="6453836"/>
                <a:ext cx="2370184" cy="504056"/>
              </a:xfrm>
              <a:prstGeom prst="rect">
                <a:avLst/>
              </a:prstGeom>
              <a:blipFill>
                <a:blip r:embed="rId7"/>
                <a:stretch>
                  <a:fillRect l="-529" r="-7937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617FF69-8691-A8D2-3A4E-A98AE5F6DF40}"/>
              </a:ext>
            </a:extLst>
          </p:cNvPr>
          <p:cNvSpPr txBox="1"/>
          <p:nvPr/>
        </p:nvSpPr>
        <p:spPr>
          <a:xfrm>
            <a:off x="6405029" y="3915778"/>
            <a:ext cx="2000869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相对熵大于等于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00BA56-03EF-9BBA-F452-E9CD2B60D08F}"/>
              </a:ext>
            </a:extLst>
          </p:cNvPr>
          <p:cNvSpPr txBox="1"/>
          <p:nvPr/>
        </p:nvSpPr>
        <p:spPr>
          <a:xfrm>
            <a:off x="8420986" y="414670"/>
            <a:ext cx="665567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掌握</a:t>
            </a:r>
          </a:p>
        </p:txBody>
      </p:sp>
    </p:spTree>
    <p:extLst>
      <p:ext uri="{BB962C8B-B14F-4D97-AF65-F5344CB8AC3E}">
        <p14:creationId xmlns:p14="http://schemas.microsoft.com/office/powerpoint/2010/main" val="25701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767"/>
    </mc:Choice>
    <mc:Fallback xmlns="">
      <p:transition spd="slow" advTm="4867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Maximum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/>
              <p:nvPr/>
            </p:nvSpPr>
            <p:spPr>
              <a:xfrm>
                <a:off x="348680" y="3016224"/>
                <a:ext cx="9433048" cy="129614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b="1" dirty="0">
                    <a:solidFill>
                      <a:srgbClr val="C00000"/>
                    </a:solidFill>
                  </a:rPr>
                  <a:t>Theorem 12.1.1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sz="1800" i="1" dirty="0">
                    <a:solidFill>
                      <a:srgbClr val="C00000"/>
                    </a:solidFill>
                  </a:rPr>
                  <a:t>Maximum entropy distribution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) </a:t>
                </a:r>
                <a:r>
                  <a:rPr lang="en-US" altLang="zh-CN" sz="1800" i="1" dirty="0">
                    <a:solidFill>
                      <a:schemeClr val="tx1"/>
                    </a:solidFill>
                  </a:rPr>
                  <a:t>Let </a:t>
                </a:r>
                <a:endParaRPr lang="en-US" altLang="zh-CN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l-GR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l-GR" altLang="zh-CN" sz="1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sup>
                      </m:sSup>
                      <m:r>
                        <a:rPr lang="en-US" altLang="zh-CN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800" i="1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i="1" dirty="0">
                    <a:solidFill>
                      <a:schemeClr val="tx1"/>
                    </a:solidFill>
                  </a:rPr>
                  <a:t>are chosen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i="1" dirty="0">
                    <a:solidFill>
                      <a:schemeClr val="tx1"/>
                    </a:solidFill>
                  </a:rPr>
                  <a:t>satisfies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altLang="zh-CN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i="1" dirty="0">
                    <a:solidFill>
                      <a:schemeClr val="tx1"/>
                    </a:solidFill>
                  </a:rPr>
                  <a:t>.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i="1" dirty="0">
                    <a:solidFill>
                      <a:schemeClr val="tx1"/>
                    </a:solidFill>
                  </a:rPr>
                  <a:t>uniquely maximizes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i="1" dirty="0">
                    <a:solidFill>
                      <a:schemeClr val="tx1"/>
                    </a:solidFill>
                  </a:rPr>
                  <a:t> over all probability densities f satisfying constraints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(+</m:t>
                    </m:r>
                    <m:r>
                      <a:rPr lang="en-US" altLang="zh-CN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i="1" dirty="0">
                    <a:solidFill>
                      <a:schemeClr val="tx1"/>
                    </a:solidFill>
                  </a:rPr>
                  <a:t>.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0" y="3016224"/>
                <a:ext cx="9433048" cy="1296145"/>
              </a:xfrm>
              <a:prstGeom prst="rect">
                <a:avLst/>
              </a:prstGeom>
              <a:blipFill>
                <a:blip r:embed="rId5"/>
                <a:stretch>
                  <a:fillRect l="-452" b="-4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7B12816-635B-D249-BE4E-A4969E8EEF6E}"/>
              </a:ext>
            </a:extLst>
          </p:cNvPr>
          <p:cNvSpPr/>
          <p:nvPr/>
        </p:nvSpPr>
        <p:spPr>
          <a:xfrm>
            <a:off x="7327052" y="6424514"/>
            <a:ext cx="2370184" cy="3361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7030A0"/>
                </a:solidFill>
              </a:rPr>
              <a:t>Ref: Cover Ch.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777E81-AB2E-42D7-8CAE-F4A390DB9544}"/>
                  </a:ext>
                </a:extLst>
              </p:cNvPr>
              <p:cNvSpPr/>
              <p:nvPr/>
            </p:nvSpPr>
            <p:spPr>
              <a:xfrm>
                <a:off x="348680" y="4375501"/>
                <a:ext cx="9433048" cy="1812291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sz="1800" dirty="0">
                    <a:solidFill>
                      <a:srgbClr val="292526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29252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i="1" dirty="0" smtClean="0">
                        <a:solidFill>
                          <a:srgbClr val="292526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1800" i="1" dirty="0" smtClean="0">
                        <a:solidFill>
                          <a:srgbClr val="292526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dirty="0" smtClean="0">
                        <a:solidFill>
                          <a:srgbClr val="29252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 smtClean="0">
                        <a:solidFill>
                          <a:srgbClr val="292526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 smtClean="0">
                        <a:solidFill>
                          <a:srgbClr val="292526"/>
                        </a:solidFill>
                        <a:latin typeface="Cambria Math" panose="02040503050406030204" pitchFamily="18" charset="0"/>
                      </a:rPr>
                      <m:t>],</m:t>
                    </m:r>
                  </m:oMath>
                </a14:m>
                <a:r>
                  <a:rPr lang="en-US" altLang="zh-CN" sz="1800" dirty="0">
                    <a:solidFill>
                      <a:srgbClr val="292526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with no other constraints. Then the maximum entropy distribution is the uniform distribution over this range.</a:t>
                </a: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= [0,∞) </m:t>
                    </m:r>
                  </m:oMath>
                </a14:m>
                <a:r>
                  <a:rPr lang="en-US" altLang="zh-CN" sz="18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1800" dirty="0"/>
                  <a:t>. Then the entropy-maximizing distribution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18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=(−∞,∞),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/>
                  <a:t>, and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/>
                  <a:t>. The maximum entropy distribution is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sSubSup>
                          <m:sSubSup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777E81-AB2E-42D7-8CAE-F4A390DB9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0" y="4375501"/>
                <a:ext cx="9433048" cy="1812291"/>
              </a:xfrm>
              <a:prstGeom prst="rect">
                <a:avLst/>
              </a:prstGeom>
              <a:blipFill>
                <a:blip r:embed="rId6"/>
                <a:stretch>
                  <a:fillRect l="-268" t="-1389" b="-2083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93C2BC-2D61-4C05-9ADC-27CDAB60864F}"/>
                  </a:ext>
                </a:extLst>
              </p:cNvPr>
              <p:cNvSpPr/>
              <p:nvPr/>
            </p:nvSpPr>
            <p:spPr>
              <a:xfrm>
                <a:off x="348680" y="1350507"/>
                <a:ext cx="9433048" cy="1566134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/>
                  <a:t>Consider the following problem: Maximize the entropy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over all probability densities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800" dirty="0"/>
                  <a:t> satisfying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, with equality outside the support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         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(++)</m:t>
                    </m:r>
                  </m:oMath>
                </a14:m>
                <a:endParaRPr lang="en-US" altLang="zh-CN" sz="1800" b="1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)</a:t>
                </a:r>
              </a:p>
              <a:p>
                <a:r>
                  <a:rPr lang="en-US" altLang="zh-CN" sz="1800" dirty="0"/>
                  <a:t>Thus,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800" i="1" dirty="0"/>
                  <a:t> </a:t>
                </a:r>
                <a:r>
                  <a:rPr lang="en-US" altLang="zh-CN" sz="1800" dirty="0"/>
                  <a:t>is a density on support set </a:t>
                </a:r>
                <a:r>
                  <a:rPr lang="en-US" altLang="zh-CN" sz="1800" i="1" dirty="0"/>
                  <a:t>S </a:t>
                </a:r>
                <a:r>
                  <a:rPr lang="en-US" altLang="zh-CN" sz="1800" dirty="0"/>
                  <a:t>meeting certain moment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l-GR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l-GR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altLang="zh-CN" sz="1800" i="1" dirty="0"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1800" dirty="0"/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93C2BC-2D61-4C05-9ADC-27CDAB608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0" y="1350507"/>
                <a:ext cx="9433048" cy="1566134"/>
              </a:xfrm>
              <a:prstGeom prst="rect">
                <a:avLst/>
              </a:prstGeom>
              <a:blipFill>
                <a:blip r:embed="rId7"/>
                <a:stretch>
                  <a:fillRect l="-645" t="-1938" r="-452" b="-32558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D154172-FA63-44C6-7090-C23592796A4B}"/>
              </a:ext>
            </a:extLst>
          </p:cNvPr>
          <p:cNvSpPr txBox="1"/>
          <p:nvPr/>
        </p:nvSpPr>
        <p:spPr>
          <a:xfrm>
            <a:off x="6115021" y="58143"/>
            <a:ext cx="2424062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不做要求，记住结论</a:t>
            </a:r>
          </a:p>
        </p:txBody>
      </p:sp>
    </p:spTree>
    <p:extLst>
      <p:ext uri="{BB962C8B-B14F-4D97-AF65-F5344CB8AC3E}">
        <p14:creationId xmlns:p14="http://schemas.microsoft.com/office/powerpoint/2010/main" val="241042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96"/>
    </mc:Choice>
    <mc:Fallback xmlns="">
      <p:transition spd="slow" advTm="4109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Hadamard’s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/>
              <p:nvPr/>
            </p:nvSpPr>
            <p:spPr>
              <a:xfrm>
                <a:off x="714303" y="1789428"/>
                <a:ext cx="834496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 (Hadamard)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≤∏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with equality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iff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03" y="1789428"/>
                <a:ext cx="8344960" cy="369332"/>
              </a:xfrm>
              <a:prstGeom prst="rect">
                <a:avLst/>
              </a:prstGeom>
              <a:blipFill>
                <a:blip r:embed="rId5"/>
                <a:stretch>
                  <a:fillRect l="-584" t="-9677" b="-2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13298" y="2290849"/>
                <a:ext cx="8344960" cy="1424877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func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1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sz="1800" b="1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≤∑</m:t>
                      </m:r>
                      <m:r>
                        <a:rPr lang="en-US" altLang="zh-CN" sz="1800" b="1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8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with equality </a:t>
                </a:r>
                <a:r>
                  <a:rPr lang="en-US" altLang="zh-CN" sz="1800" dirty="0" err="1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iff</a:t>
                </a:r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are independent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=0,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98" y="2290849"/>
                <a:ext cx="8344960" cy="1424877"/>
              </a:xfrm>
              <a:prstGeom prst="rect">
                <a:avLst/>
              </a:prstGeom>
              <a:blipFill>
                <a:blip r:embed="rId6"/>
                <a:stretch>
                  <a:fillRect l="-511" t="-2119" b="-3814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B12816-635B-D249-BE4E-A4969E8EEF6E}"/>
                  </a:ext>
                </a:extLst>
              </p:cNvPr>
              <p:cNvSpPr/>
              <p:nvPr/>
            </p:nvSpPr>
            <p:spPr>
              <a:xfrm>
                <a:off x="4096104" y="5320481"/>
                <a:ext cx="4960583" cy="79208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sz="1800" dirty="0">
                    <a:solidFill>
                      <a:schemeClr val="tx1"/>
                    </a:solidFill>
                  </a:rPr>
                  <a:t>A general technique to deal with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nonnegative definite symmetric</a:t>
                </a:r>
                <a:r>
                  <a:rPr lang="en-US" sz="1800" dirty="0">
                    <a:solidFill>
                      <a:schemeClr val="tx1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sz="1800" dirty="0">
                    <a:solidFill>
                      <a:schemeClr val="tx1"/>
                    </a:solidFill>
                  </a:rPr>
                  <a:t>Ref. Ch. 17.9, 17.10, Cover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B12816-635B-D249-BE4E-A4969E8EE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104" y="5320481"/>
                <a:ext cx="4960583" cy="792088"/>
              </a:xfrm>
              <a:prstGeom prst="rect">
                <a:avLst/>
              </a:prstGeom>
              <a:blipFill>
                <a:blip r:embed="rId7"/>
                <a:stretch>
                  <a:fillRect l="-735" t="-11364" b="-18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B2AB2C-277E-4014-9458-AA7CCB9D452D}"/>
                  </a:ext>
                </a:extLst>
              </p:cNvPr>
              <p:cNvSpPr/>
              <p:nvPr/>
            </p:nvSpPr>
            <p:spPr>
              <a:xfrm>
                <a:off x="708719" y="1345318"/>
                <a:ext cx="83449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800" dirty="0"/>
                  <a:t> is a nonnegative definite symmetric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matrix. Let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1800" dirty="0"/>
                  <a:t> denote the determinant of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800" dirty="0"/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B2AB2C-277E-4014-9458-AA7CCB9D4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19" y="1345318"/>
                <a:ext cx="8344960" cy="369332"/>
              </a:xfrm>
              <a:prstGeom prst="rect">
                <a:avLst/>
              </a:prstGeom>
              <a:blipFill>
                <a:blip r:embed="rId8"/>
                <a:stretch>
                  <a:fillRect t="-10000" r="-29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3DF855-BB67-47E5-AE8B-78EAE4D3A03E}"/>
                  </a:ext>
                </a:extLst>
              </p:cNvPr>
              <p:cNvSpPr txBox="1"/>
              <p:nvPr/>
            </p:nvSpPr>
            <p:spPr>
              <a:xfrm>
                <a:off x="636712" y="3847815"/>
                <a:ext cx="8344960" cy="97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concave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⁡(|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|/|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 is concave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|/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is concave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3DF855-BB67-47E5-AE8B-78EAE4D3A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2" y="3847815"/>
                <a:ext cx="8344960" cy="978538"/>
              </a:xfrm>
              <a:prstGeom prst="rect">
                <a:avLst/>
              </a:prstGeom>
              <a:blipFill>
                <a:blip r:embed="rId9"/>
                <a:stretch>
                  <a:fillRect l="-511" t="-3106" b="-9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031D5DF-8517-F595-62D2-2768BBB98ED3}"/>
              </a:ext>
            </a:extLst>
          </p:cNvPr>
          <p:cNvSpPr txBox="1"/>
          <p:nvPr/>
        </p:nvSpPr>
        <p:spPr>
          <a:xfrm>
            <a:off x="6188149" y="467833"/>
            <a:ext cx="3550972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只要知道是用高斯分布处理就行</a:t>
            </a:r>
          </a:p>
        </p:txBody>
      </p:sp>
    </p:spTree>
    <p:extLst>
      <p:ext uri="{BB962C8B-B14F-4D97-AF65-F5344CB8AC3E}">
        <p14:creationId xmlns:p14="http://schemas.microsoft.com/office/powerpoint/2010/main" val="19515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532"/>
    </mc:Choice>
    <mc:Fallback xmlns="">
      <p:transition spd="slow" advTm="2845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301" dirty="0">
                <a:solidFill>
                  <a:schemeClr val="accent2">
                    <a:lumMod val="75000"/>
                  </a:schemeClr>
                </a:solidFill>
              </a:rPr>
              <a:t>Balanced Information Inequality </a:t>
            </a: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/>
              <p:nvPr/>
            </p:nvSpPr>
            <p:spPr>
              <a:xfrm>
                <a:off x="420688" y="3579362"/>
                <a:ext cx="9217024" cy="246847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Balanced</a:t>
                </a:r>
                <a:r>
                  <a:rPr lang="en-US" altLang="zh-CN" sz="18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 If the net weights of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altLang="zh-CN" sz="1800" b="1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1" i="1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altLang="zh-CN" sz="18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are all zero.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  <a:p>
                <a:r>
                  <a:rPr lang="en-US" sz="1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, denote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. For example,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={1,3, 4}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, we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1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1,3,4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for simplicity. </a:t>
                </a: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sz="1800" dirty="0">
                    <a:solidFill>
                      <a:srgbClr val="002060"/>
                    </a:solidFill>
                  </a:rPr>
                  <a:t>We could write any information inequality in the form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sz="1800" dirty="0">
                    <a:solidFill>
                      <a:srgbClr val="002060"/>
                    </a:solidFill>
                  </a:rPr>
                  <a:t>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sz="1800" dirty="0">
                    <a:solidFill>
                      <a:srgbClr val="002060"/>
                    </a:solidFill>
                  </a:rPr>
                  <a:t>An information inequality is called </a:t>
                </a:r>
                <a:r>
                  <a:rPr lang="en-US" sz="1800" dirty="0">
                    <a:solidFill>
                      <a:srgbClr val="C00000"/>
                    </a:solidFill>
                  </a:rPr>
                  <a:t>balanced</a:t>
                </a:r>
                <a:r>
                  <a:rPr lang="en-US" sz="1800" dirty="0">
                    <a:solidFill>
                      <a:srgbClr val="002060"/>
                    </a:solidFill>
                  </a:rPr>
                  <a:t> if for any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, the net weight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is zero.</a:t>
                </a: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sz="1800" dirty="0">
                    <a:solidFill>
                      <a:srgbClr val="002060"/>
                    </a:solidFill>
                  </a:rPr>
                  <a:t>The linear continuous inequality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 is valid if and only if its corresponding </a:t>
                </a:r>
                <a:r>
                  <a:rPr lang="en-US" sz="1800" dirty="0">
                    <a:solidFill>
                      <a:srgbClr val="C00000"/>
                    </a:solidFill>
                  </a:rPr>
                  <a:t>discrete</a:t>
                </a:r>
                <a:r>
                  <a:rPr lang="en-US" sz="1800" dirty="0">
                    <a:solidFill>
                      <a:srgbClr val="002060"/>
                    </a:solidFill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</a:rPr>
                  <a:t>counterpart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is </a:t>
                </a:r>
                <a:r>
                  <a:rPr lang="en-US" sz="1800" dirty="0">
                    <a:solidFill>
                      <a:srgbClr val="C00000"/>
                    </a:solidFill>
                    <a:highlight>
                      <a:srgbClr val="FFFF00"/>
                    </a:highlight>
                  </a:rPr>
                  <a:t>valid and balanced</a:t>
                </a:r>
                <a:r>
                  <a:rPr lang="en-US" sz="1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88" y="3579362"/>
                <a:ext cx="9217024" cy="2468475"/>
              </a:xfrm>
              <a:prstGeom prst="rect">
                <a:avLst/>
              </a:prstGeom>
              <a:blipFill>
                <a:blip r:embed="rId3"/>
                <a:stretch>
                  <a:fillRect l="-549" t="-2551" b="-27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7B12816-635B-D249-BE4E-A4969E8EEF6E}"/>
              </a:ext>
            </a:extLst>
          </p:cNvPr>
          <p:cNvSpPr/>
          <p:nvPr/>
        </p:nvSpPr>
        <p:spPr>
          <a:xfrm>
            <a:off x="3949080" y="6256585"/>
            <a:ext cx="5688632" cy="475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Ref: Balanced Information Inequalities, T. H. Chan, IEEE Transactions on Information Theory, Vol. 49, No. 12, December 2003</a:t>
            </a:r>
            <a:endParaRPr lang="en-US" sz="16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32668B-7D58-4B42-855E-B958649170C0}"/>
                  </a:ext>
                </a:extLst>
              </p:cNvPr>
              <p:cNvSpPr txBox="1"/>
              <p:nvPr/>
            </p:nvSpPr>
            <p:spPr>
              <a:xfrm>
                <a:off x="420688" y="1072009"/>
                <a:ext cx="9217024" cy="250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/>
                  <a:t>Differences between inequalities of the discrete entropy and differential entropy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altLang="zh-CN" sz="1800" b="0" dirty="0"/>
                  <a:t>Both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 </a:t>
                </a:r>
                <a:r>
                  <a:rPr lang="en-US" altLang="zh-CN" sz="18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are valid</a:t>
                </a:r>
                <a:endParaRPr lang="zh-CN" altLang="en-US" sz="18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but neither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nor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is valid</a:t>
                </a:r>
              </a:p>
              <a:p>
                <a:r>
                  <a:rPr lang="en-US" altLang="zh-CN" sz="1800" dirty="0">
                    <a:solidFill>
                      <a:srgbClr val="002060"/>
                    </a:solidFill>
                  </a:rPr>
                  <a:t>Take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rgbClr val="002060"/>
                    </a:solidFill>
                  </a:rPr>
                  <a:t> for example. </a:t>
                </a:r>
              </a:p>
              <a:p>
                <a:r>
                  <a:rPr lang="en-US" altLang="zh-CN" sz="1800" dirty="0">
                    <a:solidFill>
                      <a:srgbClr val="002060"/>
                    </a:solidFill>
                  </a:rPr>
                  <a:t>Count the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weights</a:t>
                </a:r>
                <a:r>
                  <a:rPr lang="en-US" altLang="zh-CN" sz="1800" dirty="0">
                    <a:solidFill>
                      <a:srgbClr val="002060"/>
                    </a:solidFill>
                  </a:rPr>
                  <a:t> of random variables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800" dirty="0">
                    <a:solidFill>
                      <a:srgbClr val="002060"/>
                    </a:solidFill>
                  </a:rPr>
                  <a:t> in both sides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:1, 1</m:t>
                      </m:r>
                      <m:r>
                        <a:rPr lang="en-US" altLang="zh-CN" sz="1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altLang="zh-CN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:1,</m:t>
                      </m:r>
                      <m:f>
                        <m:fPr>
                          <m:ctrlPr>
                            <a:rPr lang="en-US" altLang="zh-CN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altLang="zh-CN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:1,</m:t>
                      </m:r>
                      <m:f>
                        <m:fPr>
                          <m:ctrlPr>
                            <a:rPr lang="en-US" altLang="zh-CN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1800" dirty="0">
                  <a:solidFill>
                    <a:srgbClr val="002060"/>
                  </a:solidFill>
                </a:endParaRPr>
              </a:p>
              <a:p>
                <a:r>
                  <a:rPr lang="en-US" altLang="zh-CN" sz="1800" dirty="0">
                    <a:solidFill>
                      <a:srgbClr val="002060"/>
                    </a:solidFill>
                  </a:rPr>
                  <a:t>The net weights of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800" i="1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2060"/>
                    </a:solidFill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0,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32668B-7D58-4B42-855E-B95864917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88" y="1072009"/>
                <a:ext cx="9217024" cy="2507353"/>
              </a:xfrm>
              <a:prstGeom prst="rect">
                <a:avLst/>
              </a:prstGeom>
              <a:blipFill>
                <a:blip r:embed="rId4"/>
                <a:stretch>
                  <a:fillRect l="-551" t="-1010" b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305B29A-7DA9-F957-99C9-8BD337EC5615}"/>
              </a:ext>
            </a:extLst>
          </p:cNvPr>
          <p:cNvSpPr txBox="1"/>
          <p:nvPr/>
        </p:nvSpPr>
        <p:spPr>
          <a:xfrm>
            <a:off x="903767" y="6368902"/>
            <a:ext cx="2340705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H(X) + H(Y) &gt;= H(X,Y)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B9CD88-4C77-CAA0-AF9A-9C53A68F2E59}"/>
              </a:ext>
            </a:extLst>
          </p:cNvPr>
          <p:cNvSpPr txBox="1"/>
          <p:nvPr/>
        </p:nvSpPr>
        <p:spPr>
          <a:xfrm>
            <a:off x="7477472" y="85902"/>
            <a:ext cx="2829621" cy="668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结论可以直接用，</a:t>
            </a:r>
            <a:endParaRPr kumimoji="1" lang="en-US" altLang="zh-CN" dirty="0"/>
          </a:p>
          <a:p>
            <a:r>
              <a:rPr kumimoji="1" lang="zh-CN" altLang="en-US" dirty="0"/>
              <a:t>不会直接考这样的不等式</a:t>
            </a:r>
          </a:p>
        </p:txBody>
      </p:sp>
    </p:spTree>
    <p:extLst>
      <p:ext uri="{BB962C8B-B14F-4D97-AF65-F5344CB8AC3E}">
        <p14:creationId xmlns:p14="http://schemas.microsoft.com/office/powerpoint/2010/main" val="35855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905"/>
    </mc:Choice>
    <mc:Fallback xmlns="">
      <p:transition spd="slow" advTm="59190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Han’s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/>
              <p:nvPr/>
            </p:nvSpPr>
            <p:spPr>
              <a:xfrm>
                <a:off x="708720" y="5877043"/>
                <a:ext cx="8344960" cy="7395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Han’s inequality: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…≥</m:t>
                      </m:r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≥…≥</m:t>
                      </m:r>
                      <m:sSubSup>
                        <m:sSubSup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0" y="5877043"/>
                <a:ext cx="8344960" cy="739582"/>
              </a:xfrm>
              <a:prstGeom prst="rect">
                <a:avLst/>
              </a:prstGeom>
              <a:blipFill>
                <a:blip r:embed="rId5"/>
                <a:stretch>
                  <a:fillRect l="-584" t="-2439" b="-3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8720" y="1210637"/>
                <a:ext cx="8496944" cy="4666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have a density, and for </a:t>
                </a:r>
                <a:r>
                  <a:rPr lang="en-US" altLang="zh-CN" sz="18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华文楷体" panose="02010600040101010101" pitchFamily="2" charset="-122"/>
                    <a:cs typeface="Times New Roman" panose="02020603050405020304" pitchFamily="18" charset="0"/>
                  </a:rPr>
                  <a:t>every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1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⊆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1" i="1" smtClean="0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 smtClean="0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1800" b="1" i="1" smtClean="0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1800" b="1" i="1" smtClean="0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CN" sz="18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denoted by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the subset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. Let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18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华文楷体" panose="0201060004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18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en-US" altLang="zh-CN" sz="1800" dirty="0">
                    <a:ea typeface="华文楷体" panose="02010600040101010101" pitchFamily="2" charset="-122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CN" sz="18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altLang="zh-CN" sz="18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CN" sz="1800" i="1" dirty="0">
                  <a:latin typeface="Cambria Math" panose="020405030504060302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                       ≤</m:t>
                      </m:r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CN" sz="18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/3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zh-CN" sz="1800" dirty="0"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0" y="1210637"/>
                <a:ext cx="8496944" cy="4666406"/>
              </a:xfrm>
              <a:prstGeom prst="rect">
                <a:avLst/>
              </a:prstGeom>
              <a:blipFill>
                <a:blip r:embed="rId6"/>
                <a:stretch>
                  <a:fillRect l="-430" t="-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A382CD8-814C-9C05-2990-EE31E3ED7062}"/>
              </a:ext>
            </a:extLst>
          </p:cNvPr>
          <p:cNvSpPr txBox="1"/>
          <p:nvPr/>
        </p:nvSpPr>
        <p:spPr>
          <a:xfrm>
            <a:off x="4359349" y="393405"/>
            <a:ext cx="5109091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知道有这个不等式，低维证明掌握，高维归纳</a:t>
            </a:r>
          </a:p>
        </p:txBody>
      </p:sp>
    </p:spTree>
    <p:extLst>
      <p:ext uri="{BB962C8B-B14F-4D97-AF65-F5344CB8AC3E}">
        <p14:creationId xmlns:p14="http://schemas.microsoft.com/office/powerpoint/2010/main" val="26759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442"/>
    </mc:Choice>
    <mc:Fallback xmlns="">
      <p:transition spd="slow" advTm="53244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48680" y="279921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Information of Heat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/>
              <p:nvPr/>
            </p:nvSpPr>
            <p:spPr>
              <a:xfrm>
                <a:off x="492696" y="3315660"/>
                <a:ext cx="9073008" cy="308494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sz="1800" dirty="0">
                    <a:solidFill>
                      <a:srgbClr val="002060"/>
                    </a:solidFill>
                  </a:rPr>
                  <a:t>Heat equation (</a:t>
                </a:r>
                <a:r>
                  <a:rPr lang="en-US" sz="1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Fourier</a:t>
                </a:r>
                <a:r>
                  <a:rPr lang="en-US" sz="1800" dirty="0">
                    <a:solidFill>
                      <a:srgbClr val="002060"/>
                    </a:solidFill>
                  </a:rPr>
                  <a:t>):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be the position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be the time,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altLang="zh-CN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ar-AE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zh-CN" altLang="ar-AE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zh-CN" altLang="ar-AE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zh-CN" altLang="ar-AE" sz="1800" b="1" i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ar-AE" altLang="zh-CN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ar-AE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ar-AE" altLang="zh-CN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ar-AE" altLang="zh-CN" sz="1800" b="1" i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zh-CN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ar-AE" altLang="zh-CN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ar-AE" altLang="zh-CN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ar-AE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ar-AE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zh-CN" altLang="ar-AE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ar-AE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ar-AE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ar-AE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ar-AE" sz="1800" b="1" i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ar-AE" altLang="zh-CN" sz="1800" b="1" i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ar-AE" sz="1800" b="1" i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ar-AE" altLang="zh-CN" sz="1800" b="1" i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ar-AE" sz="1800" b="1" i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ar-AE" altLang="zh-CN" sz="1800" b="1" i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sz="1400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sz="1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be any random variable with a density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ind</a:t>
                </a:r>
                <a:r>
                  <a:rPr lang="en-US" altLang="zh-CN" sz="1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800" dirty="0">
                    <a:solidFill>
                      <a:srgbClr val="002060"/>
                    </a:solidFill>
                  </a:rPr>
                  <a:t> be an </a:t>
                </a:r>
                <a:r>
                  <a:rPr lang="en-US" sz="1800" dirty="0">
                    <a:solidFill>
                      <a:srgbClr val="002060"/>
                    </a:solidFill>
                  </a:rPr>
                  <a:t>ependent normally distributed random variable with zero mean and unit variance,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. Let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  <m:r>
                        <a:rPr lang="en-US" altLang="zh-CN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zh-CN" sz="1800" b="0" dirty="0">
                  <a:solidFill>
                    <a:srgbClr val="002060"/>
                  </a:solidFill>
                </a:endParaRPr>
              </a:p>
              <a:p>
                <a:r>
                  <a:rPr lang="en-US" sz="1800" dirty="0">
                    <a:solidFill>
                      <a:srgbClr val="002060"/>
                    </a:solidFill>
                  </a:rPr>
                  <a:t>     The </a:t>
                </a:r>
                <a:r>
                  <a:rPr lang="en-US" sz="18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 density function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18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rgbClr val="002060"/>
                    </a:solidFill>
                  </a:rPr>
                  <a:t> is a function in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800" dirty="0">
                    <a:solidFill>
                      <a:srgbClr val="002060"/>
                    </a:solidFill>
                  </a:rPr>
                  <a:t>, not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 </a:t>
                </a:r>
                <a:r>
                  <a:rPr lang="en-US" sz="18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2060"/>
                    </a:solidFill>
                  </a:rPr>
                  <a:t> </a:t>
                </a:r>
                <a:r>
                  <a:rPr lang="en-US" sz="18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satisfies heat      </a:t>
                </a:r>
              </a:p>
              <a:p>
                <a:r>
                  <a:rPr lang="en-US" sz="18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1800" b="1" i="1" smtClean="0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800" b="1" i="1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b="1" i="1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sz="1800" b="1" i="1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US" altLang="zh-CN" sz="1800" b="1" i="1" smtClean="0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800" b="1" i="1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800" b="1" i="1">
                                          <a:solidFill>
                                            <a:srgbClr val="7030A0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1800" b="1" i="1">
                                              <a:solidFill>
                                                <a:srgbClr val="7030A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1" i="1">
                                              <a:solidFill>
                                                <a:srgbClr val="7030A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  <m:r>
                                            <a:rPr lang="en-US" altLang="zh-CN" sz="1800" b="1" i="1">
                                              <a:solidFill>
                                                <a:srgbClr val="7030A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1800" b="1" i="1">
                                              <a:solidFill>
                                                <a:srgbClr val="7030A0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800" b="1" i="1">
                                          <a:solidFill>
                                            <a:srgbClr val="7030A0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1800" b="1" i="1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sz="1800" b="1" i="1" smtClean="0">
                                      <a:solidFill>
                                        <a:srgbClr val="7030A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r>
                                <a:rPr lang="en-US" altLang="zh-CN" sz="1800" b="1" i="1">
                                  <a:solidFill>
                                    <a:srgbClr val="7030A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zh-CN" sz="1800" b="1" i="1">
                              <a:solidFill>
                                <a:srgbClr val="7030A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18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69FA6D-63BB-2049-B3CC-A3243E97C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6" y="3315660"/>
                <a:ext cx="9073008" cy="3084941"/>
              </a:xfrm>
              <a:prstGeom prst="rect">
                <a:avLst/>
              </a:prstGeom>
              <a:blipFill>
                <a:blip r:embed="rId3"/>
                <a:stretch>
                  <a:fillRect l="-419" t="-1633" r="-4050" b="-55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CBC508EE-40B6-4082-A959-A2F3753766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89400" y="1530642"/>
            <a:ext cx="2232248" cy="1454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5085024F-431C-474F-B285-D04E842CC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71" y="1350623"/>
            <a:ext cx="1435857" cy="1814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804B9EFC-0B8F-466A-AEFC-B7731D63747C}"/>
              </a:ext>
            </a:extLst>
          </p:cNvPr>
          <p:cNvPicPr>
            <a:picLocks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6952" y="1350623"/>
            <a:ext cx="1790047" cy="1814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B8EEFC-F35D-4148-A0CB-BD3E1193DCC6}"/>
                  </a:ext>
                </a:extLst>
              </p:cNvPr>
              <p:cNvSpPr/>
              <p:nvPr/>
            </p:nvSpPr>
            <p:spPr>
              <a:xfrm>
                <a:off x="5968312" y="6452953"/>
                <a:ext cx="3597392" cy="3076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Gaussian channel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Heat equation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B8EEFC-F35D-4148-A0CB-BD3E1193D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12" y="6452953"/>
                <a:ext cx="3597392" cy="307689"/>
              </a:xfrm>
              <a:prstGeom prst="rect">
                <a:avLst/>
              </a:prstGeom>
              <a:blipFill>
                <a:blip r:embed="rId9"/>
                <a:stretch>
                  <a:fillRect l="-1182" t="-19231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2FEE503-C11E-7A20-0225-DD2C42FDDE5C}"/>
              </a:ext>
            </a:extLst>
          </p:cNvPr>
          <p:cNvSpPr txBox="1"/>
          <p:nvPr/>
        </p:nvSpPr>
        <p:spPr>
          <a:xfrm>
            <a:off x="5858540" y="701749"/>
            <a:ext cx="906017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不要求</a:t>
            </a:r>
          </a:p>
        </p:txBody>
      </p:sp>
    </p:spTree>
    <p:extLst>
      <p:ext uri="{BB962C8B-B14F-4D97-AF65-F5344CB8AC3E}">
        <p14:creationId xmlns:p14="http://schemas.microsoft.com/office/powerpoint/2010/main" val="23970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645"/>
    </mc:Choice>
    <mc:Fallback xmlns="">
      <p:transition spd="slow" advTm="31464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NVISHNO@EKEMMMUFUVWYY57I" val="42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80435</TotalTime>
  <Words>1993</Words>
  <Application>Microsoft Macintosh PowerPoint</Application>
  <PresentationFormat>自定义</PresentationFormat>
  <Paragraphs>189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Calibri</vt:lpstr>
      <vt:lpstr>Cambria Math</vt:lpstr>
      <vt:lpstr>Lucida Grande</vt:lpstr>
      <vt:lpstr>Tw Cen MT</vt:lpstr>
      <vt:lpstr>Wingdings</vt:lpstr>
      <vt:lpstr>Wingdings 2</vt:lpstr>
      <vt:lpstr>HDOfficeLightV0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黄 奔皓</cp:lastModifiedBy>
  <cp:revision>3641</cp:revision>
  <cp:lastPrinted>2018-02-19T20:12:03Z</cp:lastPrinted>
  <dcterms:created xsi:type="dcterms:W3CDTF">2012-11-18T11:25:02Z</dcterms:created>
  <dcterms:modified xsi:type="dcterms:W3CDTF">2023-04-25T15:08:06Z</dcterms:modified>
</cp:coreProperties>
</file>